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0" r:id="rId4"/>
    <p:sldMasterId id="2147483676" r:id="rId5"/>
  </p:sldMasterIdLst>
  <p:notesMasterIdLst>
    <p:notesMasterId r:id="rId17"/>
  </p:notesMasterIdLst>
  <p:sldIdLst>
    <p:sldId id="256" r:id="rId6"/>
    <p:sldId id="257" r:id="rId7"/>
    <p:sldId id="258" r:id="rId8"/>
    <p:sldId id="259" r:id="rId9"/>
    <p:sldId id="260" r:id="rId10"/>
    <p:sldId id="261" r:id="rId11"/>
    <p:sldId id="262" r:id="rId12"/>
    <p:sldId id="263" r:id="rId13"/>
    <p:sldId id="264" r:id="rId14"/>
    <p:sldId id="265" r:id="rId15"/>
    <p:sldId id="266" r:id="rId16"/>
  </p:sldIdLst>
  <p:sldSz cx="9144000" cy="5143500" type="screen16x9"/>
  <p:notesSz cx="6858000" cy="9144000"/>
  <p:embeddedFontLst>
    <p:embeddedFont>
      <p:font typeface="Gill Sans" panose="020B0604020202020204" charset="0"/>
      <p:regular r:id="rId18"/>
      <p:bold r:id="rId19"/>
    </p:embeddedFont>
    <p:embeddedFont>
      <p:font typeface="Rockwell" panose="02060603020205020403" pitchFamily="18" charset="0"/>
      <p:regular r:id="rId20"/>
      <p:bold r:id="rId21"/>
      <p:italic r:id="rId22"/>
      <p:boldItalic r:id="rId2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snapToGrid="0">
      <p:cViewPr varScale="1">
        <p:scale>
          <a:sx n="135" d="100"/>
          <a:sy n="135" d="100"/>
        </p:scale>
        <p:origin x="846" y="11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font" Target="fonts/font1.fntdata"/><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font" Target="fonts/font4.fntdata"/><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notesMaster" Target="notesMasters/notesMaster1.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font" Target="fonts/font3.fntdata"/><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font" Target="fonts/font6.fntdata"/><Relationship Id="rId28" Type="http://schemas.microsoft.com/office/2016/11/relationships/changesInfo" Target="changesInfos/changesInfo1.xml"/><Relationship Id="rId10" Type="http://schemas.openxmlformats.org/officeDocument/2006/relationships/slide" Target="slides/slide5.xml"/><Relationship Id="rId19" Type="http://schemas.openxmlformats.org/officeDocument/2006/relationships/font" Target="fonts/font2.fntdata"/><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font" Target="fonts/font5.fntdata"/><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a Scott" userId="a298b7bc-2477-4bb4-b32d-85c360f11c6c" providerId="ADAL" clId="{68CCC93B-B061-4D3E-8947-D89A1B1C8677}"/>
    <pc:docChg chg="custSel modSld">
      <pc:chgData name="Maria Scott" userId="a298b7bc-2477-4bb4-b32d-85c360f11c6c" providerId="ADAL" clId="{68CCC93B-B061-4D3E-8947-D89A1B1C8677}" dt="2023-09-05T18:16:39.562" v="152" actId="20577"/>
      <pc:docMkLst>
        <pc:docMk/>
      </pc:docMkLst>
      <pc:sldChg chg="modSp mod">
        <pc:chgData name="Maria Scott" userId="a298b7bc-2477-4bb4-b32d-85c360f11c6c" providerId="ADAL" clId="{68CCC93B-B061-4D3E-8947-D89A1B1C8677}" dt="2023-09-05T18:16:39.562" v="152" actId="20577"/>
        <pc:sldMkLst>
          <pc:docMk/>
          <pc:sldMk cId="0" sldId="262"/>
        </pc:sldMkLst>
        <pc:spChg chg="mod">
          <ac:chgData name="Maria Scott" userId="a298b7bc-2477-4bb4-b32d-85c360f11c6c" providerId="ADAL" clId="{68CCC93B-B061-4D3E-8947-D89A1B1C8677}" dt="2023-09-05T18:16:39.562" v="152" actId="20577"/>
          <ac:spMkLst>
            <pc:docMk/>
            <pc:sldMk cId="0" sldId="262"/>
            <ac:spMk id="103"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 name="Google Shape;57;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gfeeefefd03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0" name="Google Shape;120;gfeeefefd03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g1556942c9ff_0_1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8" name="Google Shape;128;g1556942c9ff_0_1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g1556942c9ff_0_10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g1556942c9ff_0_1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1556942c9ff_0_1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 name="Google Shape;71;g1556942c9ff_0_1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g1556942c9ff_0_1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 name="Google Shape;78;g1556942c9ff_0_1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g1556942c9ff_0_1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5" name="Google Shape;85;g1556942c9ff_0_1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1556942c9ff_0_1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1556942c9ff_0_1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feeefefd03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feeefefd03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1556942c9ff_0_1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1556942c9ff_0_1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1556942c9ff_0_1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1556942c9ff_0_1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11" name="Picture 10" descr="Shape&#10;&#10;Description automatically generated with medium confidence">
            <a:extLst>
              <a:ext uri="{FF2B5EF4-FFF2-40B4-BE49-F238E27FC236}">
                <a16:creationId xmlns:a16="http://schemas.microsoft.com/office/drawing/2014/main" id="{B8A2B2E2-540B-374F-A39E-04AE123C44C7}"/>
              </a:ext>
            </a:extLst>
          </p:cNvPr>
          <p:cNvPicPr>
            <a:picLocks noChangeAspect="1"/>
          </p:cNvPicPr>
          <p:nvPr userDrawn="1"/>
        </p:nvPicPr>
        <p:blipFill rotWithShape="1">
          <a:blip r:embed="rId2" cstate="screen">
            <a:alphaModFix amt="58000"/>
            <a:extLst>
              <a:ext uri="{28A0092B-C50C-407E-A947-70E740481C1C}">
                <a14:useLocalDpi xmlns:a14="http://schemas.microsoft.com/office/drawing/2010/main"/>
              </a:ext>
            </a:extLst>
          </a:blip>
          <a:srcRect l="19846"/>
          <a:stretch/>
        </p:blipFill>
        <p:spPr>
          <a:xfrm>
            <a:off x="5382733" y="-216338"/>
            <a:ext cx="3888858" cy="5527294"/>
          </a:xfrm>
          <a:prstGeom prst="rect">
            <a:avLst/>
          </a:prstGeom>
        </p:spPr>
      </p:pic>
      <p:cxnSp>
        <p:nvCxnSpPr>
          <p:cNvPr id="10" name="Straight Connector 9"/>
          <p:cNvCxnSpPr>
            <a:cxnSpLocks noChangeAspect="1"/>
          </p:cNvCxnSpPr>
          <p:nvPr/>
        </p:nvCxnSpPr>
        <p:spPr>
          <a:xfrm flipH="1" flipV="1">
            <a:off x="506896" y="0"/>
            <a:ext cx="0" cy="0"/>
          </a:xfrm>
          <a:prstGeom prst="line">
            <a:avLst/>
          </a:prstGeom>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938C7AB9-044A-4C76-B459-6EE693DF34ED}"/>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5948543" y="790498"/>
            <a:ext cx="2900901" cy="1673597"/>
          </a:xfrm>
          <a:prstGeom prst="rect">
            <a:avLst/>
          </a:prstGeom>
        </p:spPr>
      </p:pic>
      <p:pic>
        <p:nvPicPr>
          <p:cNvPr id="6" name="Picture 5">
            <a:extLst>
              <a:ext uri="{FF2B5EF4-FFF2-40B4-BE49-F238E27FC236}">
                <a16:creationId xmlns:a16="http://schemas.microsoft.com/office/drawing/2014/main" id="{491595BC-B16F-3348-BC07-0DA212045A3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685800" y="1288404"/>
            <a:ext cx="1384300" cy="626578"/>
          </a:xfrm>
          <a:prstGeom prst="rect">
            <a:avLst/>
          </a:prstGeom>
        </p:spPr>
      </p:pic>
      <p:sp>
        <p:nvSpPr>
          <p:cNvPr id="7" name="Title 1">
            <a:extLst>
              <a:ext uri="{FF2B5EF4-FFF2-40B4-BE49-F238E27FC236}">
                <a16:creationId xmlns:a16="http://schemas.microsoft.com/office/drawing/2014/main" id="{0A7663FD-364A-0640-A949-DD393988EF36}"/>
              </a:ext>
            </a:extLst>
          </p:cNvPr>
          <p:cNvSpPr>
            <a:spLocks noGrp="1"/>
          </p:cNvSpPr>
          <p:nvPr>
            <p:ph type="ctrTitle" hasCustomPrompt="1"/>
          </p:nvPr>
        </p:nvSpPr>
        <p:spPr>
          <a:xfrm>
            <a:off x="696725" y="2798238"/>
            <a:ext cx="4617868" cy="991034"/>
          </a:xfrm>
          <a:ln w="38100">
            <a:noFill/>
          </a:ln>
        </p:spPr>
        <p:txBody>
          <a:bodyPr bIns="0" anchor="b" anchorCtr="0"/>
          <a:lstStyle>
            <a:lvl1pPr algn="l">
              <a:lnSpc>
                <a:spcPct val="100000"/>
              </a:lnSpc>
              <a:defRPr sz="3300">
                <a:solidFill>
                  <a:srgbClr val="FFFFFF"/>
                </a:solidFill>
              </a:defRPr>
            </a:lvl1pPr>
          </a:lstStyle>
          <a:p>
            <a:r>
              <a:rPr lang="en-US"/>
              <a:t>Heading Placeholder</a:t>
            </a:r>
            <a:br>
              <a:rPr lang="en-US"/>
            </a:br>
            <a:r>
              <a:rPr lang="en-US"/>
              <a:t>Heading Placeholder</a:t>
            </a:r>
          </a:p>
        </p:txBody>
      </p:sp>
      <p:sp>
        <p:nvSpPr>
          <p:cNvPr id="8" name="Subtitle 2">
            <a:extLst>
              <a:ext uri="{FF2B5EF4-FFF2-40B4-BE49-F238E27FC236}">
                <a16:creationId xmlns:a16="http://schemas.microsoft.com/office/drawing/2014/main" id="{F74E488F-5239-9241-8D4F-D961018148A4}"/>
              </a:ext>
            </a:extLst>
          </p:cNvPr>
          <p:cNvSpPr>
            <a:spLocks noGrp="1"/>
          </p:cNvSpPr>
          <p:nvPr>
            <p:ph type="subTitle" idx="1" hasCustomPrompt="1"/>
          </p:nvPr>
        </p:nvSpPr>
        <p:spPr>
          <a:xfrm>
            <a:off x="696725" y="4086646"/>
            <a:ext cx="4583913" cy="530738"/>
          </a:xfrm>
        </p:spPr>
        <p:txBody>
          <a:bodyPr/>
          <a:lstStyle>
            <a:lvl1pPr marL="0" indent="0" algn="l">
              <a:buNone/>
              <a:defRPr sz="1350">
                <a:solidFill>
                  <a:srgbClr val="FFFFFF"/>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Subtitle information</a:t>
            </a:r>
          </a:p>
        </p:txBody>
      </p:sp>
      <p:cxnSp>
        <p:nvCxnSpPr>
          <p:cNvPr id="9" name="Straight Connector 8">
            <a:extLst>
              <a:ext uri="{FF2B5EF4-FFF2-40B4-BE49-F238E27FC236}">
                <a16:creationId xmlns:a16="http://schemas.microsoft.com/office/drawing/2014/main" id="{595F3EB7-06E0-B54B-93E2-29408AC255E9}"/>
              </a:ext>
            </a:extLst>
          </p:cNvPr>
          <p:cNvCxnSpPr/>
          <p:nvPr userDrawn="1"/>
        </p:nvCxnSpPr>
        <p:spPr>
          <a:xfrm>
            <a:off x="685801" y="3933586"/>
            <a:ext cx="1489472" cy="0"/>
          </a:xfrm>
          <a:prstGeom prst="line">
            <a:avLst/>
          </a:prstGeom>
          <a:ln w="73025" cap="rnd">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644520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E2F030D-8327-6248-A28E-2680C79C17C3}"/>
              </a:ext>
            </a:extLst>
          </p:cNvPr>
          <p:cNvSpPr/>
          <p:nvPr userDrawn="1"/>
        </p:nvSpPr>
        <p:spPr>
          <a:xfrm>
            <a:off x="4572000" y="-87718"/>
            <a:ext cx="4602375" cy="533488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pic>
        <p:nvPicPr>
          <p:cNvPr id="13" name="Picture 12" descr="Shape&#10;&#10;Description automatically generated with medium confidence">
            <a:extLst>
              <a:ext uri="{FF2B5EF4-FFF2-40B4-BE49-F238E27FC236}">
                <a16:creationId xmlns:a16="http://schemas.microsoft.com/office/drawing/2014/main" id="{CF371D17-2165-2248-ABBE-735237CDAE2D}"/>
              </a:ext>
            </a:extLst>
          </p:cNvPr>
          <p:cNvPicPr>
            <a:picLocks noChangeAspect="1"/>
          </p:cNvPicPr>
          <p:nvPr userDrawn="1"/>
        </p:nvPicPr>
        <p:blipFill>
          <a:blip r:embed="rId2" cstate="screen">
            <a:alphaModFix amt="58000"/>
            <a:extLst>
              <a:ext uri="{28A0092B-C50C-407E-A947-70E740481C1C}">
                <a14:useLocalDpi xmlns:a14="http://schemas.microsoft.com/office/drawing/2010/main"/>
              </a:ext>
            </a:extLst>
          </a:blip>
          <a:stretch>
            <a:fillRect/>
          </a:stretch>
        </p:blipFill>
        <p:spPr>
          <a:xfrm>
            <a:off x="4564787" y="0"/>
            <a:ext cx="4602375" cy="5243212"/>
          </a:xfrm>
          <a:prstGeom prst="rect">
            <a:avLst/>
          </a:prstGeom>
        </p:spPr>
      </p:pic>
      <p:sp>
        <p:nvSpPr>
          <p:cNvPr id="2" name="Title 1">
            <a:extLst>
              <a:ext uri="{FF2B5EF4-FFF2-40B4-BE49-F238E27FC236}">
                <a16:creationId xmlns:a16="http://schemas.microsoft.com/office/drawing/2014/main" id="{A7C8BC33-97F7-884A-A9DF-E57797EA4974}"/>
              </a:ext>
            </a:extLst>
          </p:cNvPr>
          <p:cNvSpPr>
            <a:spLocks noGrp="1"/>
          </p:cNvSpPr>
          <p:nvPr>
            <p:ph type="title"/>
          </p:nvPr>
        </p:nvSpPr>
        <p:spPr>
          <a:xfrm>
            <a:off x="381001" y="349807"/>
            <a:ext cx="3278981" cy="1128755"/>
          </a:xfrm>
        </p:spPr>
        <p:txBody>
          <a:bodyPr/>
          <a:lstStyle/>
          <a:p>
            <a:r>
              <a:rPr lang="en-US"/>
              <a:t>Click to edit Master title style</a:t>
            </a:r>
          </a:p>
        </p:txBody>
      </p:sp>
      <p:pic>
        <p:nvPicPr>
          <p:cNvPr id="3" name="Picture 2" descr="Logo&#10;&#10;Description automatically generated">
            <a:extLst>
              <a:ext uri="{FF2B5EF4-FFF2-40B4-BE49-F238E27FC236}">
                <a16:creationId xmlns:a16="http://schemas.microsoft.com/office/drawing/2014/main" id="{61DA78A4-E465-4F43-98DF-ECC2758635A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57175" y="4255086"/>
            <a:ext cx="1555297" cy="684647"/>
          </a:xfrm>
          <a:prstGeom prst="rect">
            <a:avLst/>
          </a:prstGeom>
        </p:spPr>
      </p:pic>
      <p:sp>
        <p:nvSpPr>
          <p:cNvPr id="6" name="Text Placeholder 5">
            <a:extLst>
              <a:ext uri="{FF2B5EF4-FFF2-40B4-BE49-F238E27FC236}">
                <a16:creationId xmlns:a16="http://schemas.microsoft.com/office/drawing/2014/main" id="{D38380DD-2211-F843-B394-0BB6903BA9C1}"/>
              </a:ext>
            </a:extLst>
          </p:cNvPr>
          <p:cNvSpPr>
            <a:spLocks noGrp="1"/>
          </p:cNvSpPr>
          <p:nvPr>
            <p:ph type="body" sz="quarter" idx="10"/>
          </p:nvPr>
        </p:nvSpPr>
        <p:spPr>
          <a:xfrm>
            <a:off x="381001" y="1566863"/>
            <a:ext cx="3278981" cy="362947"/>
          </a:xfrm>
        </p:spPr>
        <p:txBody>
          <a:bodyPr/>
          <a:lstStyle>
            <a:lvl1pPr marL="0" indent="0">
              <a:buNone/>
              <a:defRPr>
                <a:solidFill>
                  <a:schemeClr val="accent3"/>
                </a:solidFill>
              </a:defRPr>
            </a:lvl1pPr>
            <a:lvl2pPr marL="257175" indent="0">
              <a:buNone/>
              <a:defRPr/>
            </a:lvl2pPr>
          </a:lstStyle>
          <a:p>
            <a:pPr lvl="0"/>
            <a:r>
              <a:rPr lang="en-US"/>
              <a:t>Click to edit Master text styles</a:t>
            </a:r>
          </a:p>
        </p:txBody>
      </p:sp>
      <p:sp>
        <p:nvSpPr>
          <p:cNvPr id="8" name="Text Placeholder 7">
            <a:extLst>
              <a:ext uri="{FF2B5EF4-FFF2-40B4-BE49-F238E27FC236}">
                <a16:creationId xmlns:a16="http://schemas.microsoft.com/office/drawing/2014/main" id="{D366BE6F-346B-1B40-AB9E-07C629C823CE}"/>
              </a:ext>
            </a:extLst>
          </p:cNvPr>
          <p:cNvSpPr>
            <a:spLocks noGrp="1"/>
          </p:cNvSpPr>
          <p:nvPr>
            <p:ph type="body" sz="quarter" idx="11" hasCustomPrompt="1"/>
          </p:nvPr>
        </p:nvSpPr>
        <p:spPr>
          <a:xfrm>
            <a:off x="381001" y="2018110"/>
            <a:ext cx="3278981" cy="2057400"/>
          </a:xfrm>
        </p:spPr>
        <p:txBody>
          <a:bodyPr>
            <a:normAutofit/>
          </a:bodyPr>
          <a:lstStyle>
            <a:lvl1pPr marL="0" indent="0">
              <a:buNone/>
              <a:defRPr sz="1500"/>
            </a:lvl1pPr>
            <a:lvl3pPr marL="514350" indent="0" algn="l">
              <a:buNone/>
              <a:defRPr/>
            </a:lvl3pPr>
          </a:lstStyle>
          <a:p>
            <a:pPr lvl="0"/>
            <a:r>
              <a:rPr lang="en-US"/>
              <a:t>Placeholder text</a:t>
            </a:r>
          </a:p>
        </p:txBody>
      </p:sp>
      <p:sp>
        <p:nvSpPr>
          <p:cNvPr id="9" name="Rectangle 8">
            <a:extLst>
              <a:ext uri="{FF2B5EF4-FFF2-40B4-BE49-F238E27FC236}">
                <a16:creationId xmlns:a16="http://schemas.microsoft.com/office/drawing/2014/main" id="{DBEC4D5F-8C29-104D-8911-D7D5DA24E6C6}"/>
              </a:ext>
            </a:extLst>
          </p:cNvPr>
          <p:cNvSpPr/>
          <p:nvPr userDrawn="1"/>
        </p:nvSpPr>
        <p:spPr>
          <a:xfrm>
            <a:off x="6459934" y="533274"/>
            <a:ext cx="841897" cy="1419619"/>
          </a:xfrm>
          <a:prstGeom prst="rect">
            <a:avLst/>
          </a:prstGeom>
        </p:spPr>
        <p:txBody>
          <a:bodyPr wrap="none">
            <a:spAutoFit/>
          </a:bodyPr>
          <a:lstStyle/>
          <a:p>
            <a:r>
              <a:rPr lang="en-US" sz="8625" b="1">
                <a:solidFill>
                  <a:srgbClr val="FFFFFF"/>
                </a:solidFill>
                <a:latin typeface="Rockwell" panose="02060603020205020403" pitchFamily="18" charset="77"/>
                <a:ea typeface="+mj-ea"/>
                <a:cs typeface="+mj-cs"/>
              </a:rPr>
              <a:t>“</a:t>
            </a:r>
            <a:endParaRPr lang="en-US" sz="4950" b="1">
              <a:solidFill>
                <a:srgbClr val="FFFFFF"/>
              </a:solidFill>
            </a:endParaRPr>
          </a:p>
        </p:txBody>
      </p:sp>
      <p:sp>
        <p:nvSpPr>
          <p:cNvPr id="16" name="Text Placeholder 15">
            <a:extLst>
              <a:ext uri="{FF2B5EF4-FFF2-40B4-BE49-F238E27FC236}">
                <a16:creationId xmlns:a16="http://schemas.microsoft.com/office/drawing/2014/main" id="{7B1E0E2B-5029-EB40-BF4B-81F41F85EF0F}"/>
              </a:ext>
            </a:extLst>
          </p:cNvPr>
          <p:cNvSpPr>
            <a:spLocks noGrp="1"/>
          </p:cNvSpPr>
          <p:nvPr>
            <p:ph type="body" sz="quarter" idx="12" hasCustomPrompt="1"/>
          </p:nvPr>
        </p:nvSpPr>
        <p:spPr>
          <a:xfrm>
            <a:off x="5391150" y="1930003"/>
            <a:ext cx="3284935" cy="1395413"/>
          </a:xfrm>
        </p:spPr>
        <p:txBody>
          <a:bodyPr>
            <a:normAutofit/>
          </a:bodyPr>
          <a:lstStyle>
            <a:lvl1pPr marL="0" indent="0" algn="ctr">
              <a:buNone/>
              <a:defRPr sz="3300">
                <a:solidFill>
                  <a:schemeClr val="bg1"/>
                </a:solidFill>
                <a:latin typeface="Rockwell" panose="02060603020205020403" pitchFamily="18" charset="77"/>
              </a:defRPr>
            </a:lvl1pPr>
            <a:lvl2pPr marL="257175" indent="0">
              <a:buNone/>
              <a:defRPr/>
            </a:lvl2pPr>
          </a:lstStyle>
          <a:p>
            <a:pPr lvl="0"/>
            <a:r>
              <a:rPr lang="en-US"/>
              <a:t>Impactful Statement or Quote Here</a:t>
            </a:r>
          </a:p>
        </p:txBody>
      </p:sp>
    </p:spTree>
    <p:extLst>
      <p:ext uri="{BB962C8B-B14F-4D97-AF65-F5344CB8AC3E}">
        <p14:creationId xmlns:p14="http://schemas.microsoft.com/office/powerpoint/2010/main" val="18177658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9541281D-B619-EB42-BE08-8C9765151AA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81857" y="-49151"/>
            <a:ext cx="9297629" cy="3860922"/>
          </a:xfrm>
          <a:prstGeom prst="rect">
            <a:avLst/>
          </a:prstGeom>
        </p:spPr>
      </p:pic>
      <p:sp>
        <p:nvSpPr>
          <p:cNvPr id="4" name="Rectangle 3">
            <a:extLst>
              <a:ext uri="{FF2B5EF4-FFF2-40B4-BE49-F238E27FC236}">
                <a16:creationId xmlns:a16="http://schemas.microsoft.com/office/drawing/2014/main" id="{79C95388-A430-2042-9867-03CAD2F390EC}"/>
              </a:ext>
            </a:extLst>
          </p:cNvPr>
          <p:cNvSpPr/>
          <p:nvPr userDrawn="1"/>
        </p:nvSpPr>
        <p:spPr>
          <a:xfrm>
            <a:off x="866273" y="1730726"/>
            <a:ext cx="1648326" cy="2552199"/>
          </a:xfrm>
          <a:prstGeom prst="rect">
            <a:avLst/>
          </a:prstGeom>
          <a:solidFill>
            <a:srgbClr val="512C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5" name="Rectangle 4">
            <a:extLst>
              <a:ext uri="{FF2B5EF4-FFF2-40B4-BE49-F238E27FC236}">
                <a16:creationId xmlns:a16="http://schemas.microsoft.com/office/drawing/2014/main" id="{A558219D-6EC8-504E-9C53-02C5E82E3405}"/>
              </a:ext>
            </a:extLst>
          </p:cNvPr>
          <p:cNvSpPr/>
          <p:nvPr userDrawn="1"/>
        </p:nvSpPr>
        <p:spPr>
          <a:xfrm>
            <a:off x="2797342" y="1730726"/>
            <a:ext cx="1648326" cy="255219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rgbClr val="4468B3"/>
              </a:solidFill>
            </a:endParaRPr>
          </a:p>
        </p:txBody>
      </p:sp>
      <p:sp>
        <p:nvSpPr>
          <p:cNvPr id="6" name="Rectangle 5">
            <a:extLst>
              <a:ext uri="{FF2B5EF4-FFF2-40B4-BE49-F238E27FC236}">
                <a16:creationId xmlns:a16="http://schemas.microsoft.com/office/drawing/2014/main" id="{812FFD8E-480A-5243-B964-6CC45B01E2D6}"/>
              </a:ext>
            </a:extLst>
          </p:cNvPr>
          <p:cNvSpPr/>
          <p:nvPr userDrawn="1"/>
        </p:nvSpPr>
        <p:spPr>
          <a:xfrm>
            <a:off x="6659479" y="1730726"/>
            <a:ext cx="1648326" cy="255219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7" name="Rectangle 6">
            <a:extLst>
              <a:ext uri="{FF2B5EF4-FFF2-40B4-BE49-F238E27FC236}">
                <a16:creationId xmlns:a16="http://schemas.microsoft.com/office/drawing/2014/main" id="{64D1C7BC-E3EB-0F48-B899-030CFC5FBE87}"/>
              </a:ext>
            </a:extLst>
          </p:cNvPr>
          <p:cNvSpPr/>
          <p:nvPr userDrawn="1"/>
        </p:nvSpPr>
        <p:spPr>
          <a:xfrm>
            <a:off x="4728410" y="1730726"/>
            <a:ext cx="1648326" cy="25521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8" name="Text Placeholder 5">
            <a:extLst>
              <a:ext uri="{FF2B5EF4-FFF2-40B4-BE49-F238E27FC236}">
                <a16:creationId xmlns:a16="http://schemas.microsoft.com/office/drawing/2014/main" id="{15B75ABE-FA9B-3443-9F31-899B5DD7D259}"/>
              </a:ext>
            </a:extLst>
          </p:cNvPr>
          <p:cNvSpPr>
            <a:spLocks noGrp="1"/>
          </p:cNvSpPr>
          <p:nvPr>
            <p:ph type="body" sz="quarter" idx="10"/>
          </p:nvPr>
        </p:nvSpPr>
        <p:spPr>
          <a:xfrm>
            <a:off x="973336" y="2685236"/>
            <a:ext cx="1460108" cy="1227052"/>
          </a:xfrm>
        </p:spPr>
        <p:txBody>
          <a:bodyPr>
            <a:normAutofit/>
          </a:bodyPr>
          <a:lstStyle>
            <a:lvl1pPr marL="0" indent="0">
              <a:buNone/>
              <a:defRPr sz="1200">
                <a:solidFill>
                  <a:schemeClr val="bg1"/>
                </a:solidFill>
              </a:defRPr>
            </a:lvl1pPr>
            <a:lvl2pPr marL="257175" indent="0">
              <a:buNone/>
              <a:defRPr/>
            </a:lvl2pPr>
          </a:lstStyle>
          <a:p>
            <a:pPr lvl="0"/>
            <a:r>
              <a:rPr lang="en-US"/>
              <a:t>Click to edit Master text styles</a:t>
            </a:r>
          </a:p>
        </p:txBody>
      </p:sp>
      <p:sp>
        <p:nvSpPr>
          <p:cNvPr id="9" name="Text Placeholder 9">
            <a:extLst>
              <a:ext uri="{FF2B5EF4-FFF2-40B4-BE49-F238E27FC236}">
                <a16:creationId xmlns:a16="http://schemas.microsoft.com/office/drawing/2014/main" id="{0B1D1CC2-1E83-ED47-AC49-C5A99F01EF73}"/>
              </a:ext>
            </a:extLst>
          </p:cNvPr>
          <p:cNvSpPr>
            <a:spLocks noGrp="1"/>
          </p:cNvSpPr>
          <p:nvPr>
            <p:ph type="body" sz="quarter" idx="11" hasCustomPrompt="1"/>
          </p:nvPr>
        </p:nvSpPr>
        <p:spPr>
          <a:xfrm>
            <a:off x="973336" y="2196951"/>
            <a:ext cx="1447155" cy="365522"/>
          </a:xfrm>
        </p:spPr>
        <p:txBody>
          <a:bodyPr>
            <a:normAutofit/>
          </a:bodyPr>
          <a:lstStyle>
            <a:lvl1pPr marL="0" indent="0">
              <a:buNone/>
              <a:defRPr sz="1500">
                <a:solidFill>
                  <a:schemeClr val="bg1"/>
                </a:solidFill>
                <a:latin typeface="+mn-lt"/>
              </a:defRPr>
            </a:lvl1pPr>
            <a:lvl2pPr marL="257175" indent="0">
              <a:buNone/>
              <a:defRPr/>
            </a:lvl2pPr>
            <a:lvl3pPr marL="514350" indent="0">
              <a:buNone/>
              <a:defRPr/>
            </a:lvl3pPr>
          </a:lstStyle>
          <a:p>
            <a:pPr lvl="0"/>
            <a:r>
              <a:rPr lang="en-US"/>
              <a:t>Description</a:t>
            </a:r>
          </a:p>
        </p:txBody>
      </p:sp>
      <p:sp>
        <p:nvSpPr>
          <p:cNvPr id="10" name="Text Placeholder 5">
            <a:extLst>
              <a:ext uri="{FF2B5EF4-FFF2-40B4-BE49-F238E27FC236}">
                <a16:creationId xmlns:a16="http://schemas.microsoft.com/office/drawing/2014/main" id="{890BD062-967A-AC44-B173-084542FBEF45}"/>
              </a:ext>
            </a:extLst>
          </p:cNvPr>
          <p:cNvSpPr>
            <a:spLocks noGrp="1"/>
          </p:cNvSpPr>
          <p:nvPr>
            <p:ph type="body" sz="quarter" idx="12"/>
          </p:nvPr>
        </p:nvSpPr>
        <p:spPr>
          <a:xfrm>
            <a:off x="2913778" y="2702690"/>
            <a:ext cx="1460108" cy="1227052"/>
          </a:xfrm>
        </p:spPr>
        <p:txBody>
          <a:bodyPr>
            <a:normAutofit/>
          </a:bodyPr>
          <a:lstStyle>
            <a:lvl1pPr marL="0" indent="0">
              <a:buNone/>
              <a:defRPr sz="1200">
                <a:solidFill>
                  <a:schemeClr val="bg1"/>
                </a:solidFill>
              </a:defRPr>
            </a:lvl1pPr>
            <a:lvl2pPr marL="257175" indent="0">
              <a:buNone/>
              <a:defRPr/>
            </a:lvl2pPr>
          </a:lstStyle>
          <a:p>
            <a:pPr lvl="0"/>
            <a:r>
              <a:rPr lang="en-US"/>
              <a:t>Click to edit Master text styles</a:t>
            </a:r>
          </a:p>
        </p:txBody>
      </p:sp>
      <p:sp>
        <p:nvSpPr>
          <p:cNvPr id="11" name="Text Placeholder 9">
            <a:extLst>
              <a:ext uri="{FF2B5EF4-FFF2-40B4-BE49-F238E27FC236}">
                <a16:creationId xmlns:a16="http://schemas.microsoft.com/office/drawing/2014/main" id="{A2E38BCA-D652-4245-BE0A-78CC5D0FA676}"/>
              </a:ext>
            </a:extLst>
          </p:cNvPr>
          <p:cNvSpPr>
            <a:spLocks noGrp="1"/>
          </p:cNvSpPr>
          <p:nvPr>
            <p:ph type="body" sz="quarter" idx="13" hasCustomPrompt="1"/>
          </p:nvPr>
        </p:nvSpPr>
        <p:spPr>
          <a:xfrm>
            <a:off x="2913778" y="2214405"/>
            <a:ext cx="1447155" cy="365522"/>
          </a:xfrm>
        </p:spPr>
        <p:txBody>
          <a:bodyPr>
            <a:normAutofit/>
          </a:bodyPr>
          <a:lstStyle>
            <a:lvl1pPr marL="0" indent="0">
              <a:buNone/>
              <a:defRPr sz="1500">
                <a:solidFill>
                  <a:schemeClr val="bg1"/>
                </a:solidFill>
                <a:latin typeface="+mn-lt"/>
              </a:defRPr>
            </a:lvl1pPr>
            <a:lvl2pPr marL="257175" indent="0">
              <a:buNone/>
              <a:defRPr/>
            </a:lvl2pPr>
            <a:lvl3pPr marL="514350" indent="0">
              <a:buNone/>
              <a:defRPr/>
            </a:lvl3pPr>
          </a:lstStyle>
          <a:p>
            <a:pPr lvl="0"/>
            <a:r>
              <a:rPr lang="en-US"/>
              <a:t>Description</a:t>
            </a:r>
          </a:p>
        </p:txBody>
      </p:sp>
      <p:sp>
        <p:nvSpPr>
          <p:cNvPr id="12" name="Text Placeholder 5">
            <a:extLst>
              <a:ext uri="{FF2B5EF4-FFF2-40B4-BE49-F238E27FC236}">
                <a16:creationId xmlns:a16="http://schemas.microsoft.com/office/drawing/2014/main" id="{6F1E2B64-C288-6D4C-A600-32EC8E33A486}"/>
              </a:ext>
            </a:extLst>
          </p:cNvPr>
          <p:cNvSpPr>
            <a:spLocks noGrp="1"/>
          </p:cNvSpPr>
          <p:nvPr>
            <p:ph type="body" sz="quarter" idx="14"/>
          </p:nvPr>
        </p:nvSpPr>
        <p:spPr>
          <a:xfrm>
            <a:off x="4835613" y="2729814"/>
            <a:ext cx="1460108" cy="1227052"/>
          </a:xfrm>
        </p:spPr>
        <p:txBody>
          <a:bodyPr>
            <a:normAutofit/>
          </a:bodyPr>
          <a:lstStyle>
            <a:lvl1pPr marL="0" indent="0">
              <a:buNone/>
              <a:defRPr sz="1200">
                <a:solidFill>
                  <a:schemeClr val="bg1"/>
                </a:solidFill>
              </a:defRPr>
            </a:lvl1pPr>
            <a:lvl2pPr marL="257175" indent="0">
              <a:buNone/>
              <a:defRPr/>
            </a:lvl2pPr>
          </a:lstStyle>
          <a:p>
            <a:pPr lvl="0"/>
            <a:r>
              <a:rPr lang="en-US"/>
              <a:t>Click to edit Master text styles</a:t>
            </a:r>
          </a:p>
        </p:txBody>
      </p:sp>
      <p:sp>
        <p:nvSpPr>
          <p:cNvPr id="13" name="Text Placeholder 9">
            <a:extLst>
              <a:ext uri="{FF2B5EF4-FFF2-40B4-BE49-F238E27FC236}">
                <a16:creationId xmlns:a16="http://schemas.microsoft.com/office/drawing/2014/main" id="{78E90758-F682-BD49-9537-9E46FE6B7CF1}"/>
              </a:ext>
            </a:extLst>
          </p:cNvPr>
          <p:cNvSpPr>
            <a:spLocks noGrp="1"/>
          </p:cNvSpPr>
          <p:nvPr>
            <p:ph type="body" sz="quarter" idx="15" hasCustomPrompt="1"/>
          </p:nvPr>
        </p:nvSpPr>
        <p:spPr>
          <a:xfrm>
            <a:off x="4835612" y="2241529"/>
            <a:ext cx="1447155" cy="365522"/>
          </a:xfrm>
        </p:spPr>
        <p:txBody>
          <a:bodyPr>
            <a:normAutofit/>
          </a:bodyPr>
          <a:lstStyle>
            <a:lvl1pPr marL="0" indent="0">
              <a:buNone/>
              <a:defRPr sz="1500">
                <a:solidFill>
                  <a:schemeClr val="bg1"/>
                </a:solidFill>
                <a:latin typeface="+mn-lt"/>
              </a:defRPr>
            </a:lvl1pPr>
            <a:lvl2pPr marL="257175" indent="0">
              <a:buNone/>
              <a:defRPr/>
            </a:lvl2pPr>
            <a:lvl3pPr marL="514350" indent="0">
              <a:buNone/>
              <a:defRPr/>
            </a:lvl3pPr>
          </a:lstStyle>
          <a:p>
            <a:pPr lvl="0"/>
            <a:r>
              <a:rPr lang="en-US"/>
              <a:t>Description</a:t>
            </a:r>
          </a:p>
        </p:txBody>
      </p:sp>
      <p:sp>
        <p:nvSpPr>
          <p:cNvPr id="14" name="Text Placeholder 5">
            <a:extLst>
              <a:ext uri="{FF2B5EF4-FFF2-40B4-BE49-F238E27FC236}">
                <a16:creationId xmlns:a16="http://schemas.microsoft.com/office/drawing/2014/main" id="{331778BE-1FBB-354A-B421-80F1FCB6E130}"/>
              </a:ext>
            </a:extLst>
          </p:cNvPr>
          <p:cNvSpPr>
            <a:spLocks noGrp="1"/>
          </p:cNvSpPr>
          <p:nvPr>
            <p:ph type="body" sz="quarter" idx="16"/>
          </p:nvPr>
        </p:nvSpPr>
        <p:spPr>
          <a:xfrm>
            <a:off x="6763384" y="2721087"/>
            <a:ext cx="1460108" cy="1227052"/>
          </a:xfrm>
        </p:spPr>
        <p:txBody>
          <a:bodyPr>
            <a:normAutofit/>
          </a:bodyPr>
          <a:lstStyle>
            <a:lvl1pPr marL="0" indent="0">
              <a:buNone/>
              <a:defRPr sz="1200">
                <a:solidFill>
                  <a:schemeClr val="bg1"/>
                </a:solidFill>
              </a:defRPr>
            </a:lvl1pPr>
            <a:lvl2pPr marL="257175" indent="0">
              <a:buNone/>
              <a:defRPr/>
            </a:lvl2pPr>
          </a:lstStyle>
          <a:p>
            <a:pPr lvl="0"/>
            <a:r>
              <a:rPr lang="en-US"/>
              <a:t>Click to edit Master text styles</a:t>
            </a:r>
          </a:p>
        </p:txBody>
      </p:sp>
      <p:sp>
        <p:nvSpPr>
          <p:cNvPr id="15" name="Text Placeholder 9">
            <a:extLst>
              <a:ext uri="{FF2B5EF4-FFF2-40B4-BE49-F238E27FC236}">
                <a16:creationId xmlns:a16="http://schemas.microsoft.com/office/drawing/2014/main" id="{09B0BA9B-06A1-4941-BABB-785748F8E7C9}"/>
              </a:ext>
            </a:extLst>
          </p:cNvPr>
          <p:cNvSpPr>
            <a:spLocks noGrp="1"/>
          </p:cNvSpPr>
          <p:nvPr>
            <p:ph type="body" sz="quarter" idx="17" hasCustomPrompt="1"/>
          </p:nvPr>
        </p:nvSpPr>
        <p:spPr>
          <a:xfrm>
            <a:off x="6763383" y="2232802"/>
            <a:ext cx="1447155" cy="365522"/>
          </a:xfrm>
        </p:spPr>
        <p:txBody>
          <a:bodyPr>
            <a:normAutofit/>
          </a:bodyPr>
          <a:lstStyle>
            <a:lvl1pPr marL="0" indent="0">
              <a:buNone/>
              <a:defRPr sz="1500">
                <a:solidFill>
                  <a:schemeClr val="bg1"/>
                </a:solidFill>
                <a:latin typeface="+mn-lt"/>
              </a:defRPr>
            </a:lvl1pPr>
            <a:lvl2pPr marL="257175" indent="0">
              <a:buNone/>
              <a:defRPr/>
            </a:lvl2pPr>
            <a:lvl3pPr marL="514350" indent="0">
              <a:buNone/>
              <a:defRPr/>
            </a:lvl3pPr>
          </a:lstStyle>
          <a:p>
            <a:pPr lvl="0"/>
            <a:r>
              <a:rPr lang="en-US"/>
              <a:t>Description</a:t>
            </a:r>
          </a:p>
        </p:txBody>
      </p:sp>
      <p:pic>
        <p:nvPicPr>
          <p:cNvPr id="24" name="Picture 23" descr="Logo&#10;&#10;Description automatically generated">
            <a:extLst>
              <a:ext uri="{FF2B5EF4-FFF2-40B4-BE49-F238E27FC236}">
                <a16:creationId xmlns:a16="http://schemas.microsoft.com/office/drawing/2014/main" id="{844F2488-B37A-FB49-A0FD-51D3ED9F6B1B}"/>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57175" y="4255086"/>
            <a:ext cx="1555297" cy="684647"/>
          </a:xfrm>
          <a:prstGeom prst="rect">
            <a:avLst/>
          </a:prstGeom>
        </p:spPr>
      </p:pic>
    </p:spTree>
    <p:extLst>
      <p:ext uri="{BB962C8B-B14F-4D97-AF65-F5344CB8AC3E}">
        <p14:creationId xmlns:p14="http://schemas.microsoft.com/office/powerpoint/2010/main" val="1645481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3375"/>
            </a:lvl1pPr>
          </a:lstStyle>
          <a:p>
            <a:r>
              <a:rPr lang="en-US"/>
              <a:t>Click to edit Master title style</a:t>
            </a:r>
          </a:p>
        </p:txBody>
      </p:sp>
      <p:sp>
        <p:nvSpPr>
          <p:cNvPr id="3" name="Subtitle 2"/>
          <p:cNvSpPr>
            <a:spLocks noGrp="1"/>
          </p:cNvSpPr>
          <p:nvPr>
            <p:ph type="subTitle" idx="1"/>
          </p:nvPr>
        </p:nvSpPr>
        <p:spPr>
          <a:xfrm>
            <a:off x="1143000" y="2701528"/>
            <a:ext cx="6858000" cy="1241822"/>
          </a:xfrm>
        </p:spPr>
        <p:txBody>
          <a:bodyPr/>
          <a:lstStyle>
            <a:lvl1pPr marL="0" indent="0" algn="ctr">
              <a:buNone/>
              <a:defRPr sz="1350"/>
            </a:lvl1pPr>
            <a:lvl2pPr marL="257175" indent="0" algn="ctr">
              <a:buNone/>
              <a:defRPr sz="1125"/>
            </a:lvl2pPr>
            <a:lvl3pPr marL="514350" indent="0" algn="ctr">
              <a:buNone/>
              <a:defRPr sz="1013"/>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en-US"/>
              <a:t>Click to edit Master subtitle style</a:t>
            </a:r>
          </a:p>
        </p:txBody>
      </p:sp>
      <p:cxnSp>
        <p:nvCxnSpPr>
          <p:cNvPr id="10" name="Straight Connector 9"/>
          <p:cNvCxnSpPr>
            <a:cxnSpLocks noChangeAspect="1"/>
          </p:cNvCxnSpPr>
          <p:nvPr/>
        </p:nvCxnSpPr>
        <p:spPr>
          <a:xfrm flipH="1" flipV="1">
            <a:off x="506896" y="0"/>
            <a:ext cx="0" cy="0"/>
          </a:xfrm>
          <a:prstGeom prst="line">
            <a:avLst/>
          </a:prstGeom>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938C7AB9-044A-4C76-B459-6EE693DF34ED}"/>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39444" y="3147526"/>
            <a:ext cx="3239550" cy="1868971"/>
          </a:xfrm>
          <a:prstGeom prst="rect">
            <a:avLst/>
          </a:prstGeom>
        </p:spPr>
      </p:pic>
    </p:spTree>
    <p:extLst>
      <p:ext uri="{BB962C8B-B14F-4D97-AF65-F5344CB8AC3E}">
        <p14:creationId xmlns:p14="http://schemas.microsoft.com/office/powerpoint/2010/main" val="29437760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AF8BBA59-EBC6-4542-8089-4664192E3C45}"/>
              </a:ext>
            </a:extLst>
          </p:cNvPr>
          <p:cNvSpPr>
            <a:spLocks noGrp="1"/>
          </p:cNvSpPr>
          <p:nvPr>
            <p:ph type="title"/>
          </p:nvPr>
        </p:nvSpPr>
        <p:spPr>
          <a:xfrm>
            <a:off x="628650" y="273846"/>
            <a:ext cx="7886700" cy="994172"/>
          </a:xfrm>
          <a:prstGeom prst="rect">
            <a:avLst/>
          </a:prstGeom>
        </p:spPr>
        <p:txBody>
          <a:bodyPr vert="horz" lIns="91440" tIns="45720" rIns="91440" bIns="45720" rtlCol="0" anchor="ctr">
            <a:normAutofit/>
          </a:bodyPr>
          <a:lstStyle/>
          <a:p>
            <a:r>
              <a:rPr lang="en-US"/>
              <a:t>Click to edit Master title style</a:t>
            </a:r>
          </a:p>
        </p:txBody>
      </p:sp>
      <p:sp>
        <p:nvSpPr>
          <p:cNvPr id="4" name="Text Placeholder 2">
            <a:extLst>
              <a:ext uri="{FF2B5EF4-FFF2-40B4-BE49-F238E27FC236}">
                <a16:creationId xmlns:a16="http://schemas.microsoft.com/office/drawing/2014/main" id="{5B2A07D9-8510-A14A-B763-19AB184E6BA0}"/>
              </a:ext>
            </a:extLst>
          </p:cNvPr>
          <p:cNvSpPr>
            <a:spLocks noGrp="1"/>
          </p:cNvSpPr>
          <p:nvPr>
            <p:ph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a:extLst>
              <a:ext uri="{FF2B5EF4-FFF2-40B4-BE49-F238E27FC236}">
                <a16:creationId xmlns:a16="http://schemas.microsoft.com/office/drawing/2014/main" id="{561B213C-87AD-1F4E-8098-B1443924EFEF}"/>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7688614" y="4259644"/>
            <a:ext cx="1400991" cy="808264"/>
          </a:xfrm>
          <a:prstGeom prst="rect">
            <a:avLst/>
          </a:prstGeom>
        </p:spPr>
      </p:pic>
    </p:spTree>
    <p:extLst>
      <p:ext uri="{BB962C8B-B14F-4D97-AF65-F5344CB8AC3E}">
        <p14:creationId xmlns:p14="http://schemas.microsoft.com/office/powerpoint/2010/main" val="826041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27C3CE-AF9F-2949-903D-F2601028931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EC81FAB-B4B3-FB45-BE50-84ACD8F0AB0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9FFEEDA0-9CF9-8C4B-9A29-0D8446B609FB}"/>
              </a:ext>
            </a:extLst>
          </p:cNvPr>
          <p:cNvSpPr>
            <a:spLocks noGrp="1"/>
          </p:cNvSpPr>
          <p:nvPr>
            <p:ph type="sldNum" sz="quarter" idx="12"/>
          </p:nvPr>
        </p:nvSpPr>
        <p:spPr/>
        <p:txBody>
          <a:bodyPr/>
          <a:lstStyle/>
          <a:p>
            <a:fld id="{8C9ECE6D-A310-5048-AB24-2E65C0183353}" type="slidenum">
              <a:rPr lang="en-US" smtClean="0"/>
              <a:t>‹#›</a:t>
            </a:fld>
            <a:endParaRPr lang="en-US"/>
          </a:p>
        </p:txBody>
      </p:sp>
    </p:spTree>
    <p:extLst>
      <p:ext uri="{BB962C8B-B14F-4D97-AF65-F5344CB8AC3E}">
        <p14:creationId xmlns:p14="http://schemas.microsoft.com/office/powerpoint/2010/main" val="3430371932"/>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9"/>
        <p:cNvGrpSpPr/>
        <p:nvPr/>
      </p:nvGrpSpPr>
      <p:grpSpPr>
        <a:xfrm>
          <a:off x="0" y="0"/>
          <a:ext cx="0" cy="0"/>
          <a:chOff x="0" y="0"/>
          <a:chExt cx="0" cy="0"/>
        </a:xfrm>
      </p:grpSpPr>
      <p:sp>
        <p:nvSpPr>
          <p:cNvPr id="21" name="Google Shape;21;p4"/>
          <p:cNvSpPr txBox="1">
            <a:spLocks noGrp="1"/>
          </p:cNvSpPr>
          <p:nvPr>
            <p:ph type="title"/>
          </p:nvPr>
        </p:nvSpPr>
        <p:spPr>
          <a:xfrm>
            <a:off x="311700" y="445025"/>
            <a:ext cx="8520600" cy="6132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2" name="Google Shape;22;p4"/>
          <p:cNvSpPr txBox="1">
            <a:spLocks noGrp="1"/>
          </p:cNvSpPr>
          <p:nvPr>
            <p:ph type="body" idx="1"/>
          </p:nvPr>
        </p:nvSpPr>
        <p:spPr>
          <a:xfrm>
            <a:off x="311700" y="1171600"/>
            <a:ext cx="8520600" cy="33972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23" name="Google Shape;23;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6105635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4"/>
        <p:cNvGrpSpPr/>
        <p:nvPr/>
      </p:nvGrpSpPr>
      <p:grpSpPr>
        <a:xfrm>
          <a:off x="0" y="0"/>
          <a:ext cx="0" cy="0"/>
          <a:chOff x="0" y="0"/>
          <a:chExt cx="0" cy="0"/>
        </a:xfrm>
      </p:grpSpPr>
      <p:sp>
        <p:nvSpPr>
          <p:cNvPr id="25" name="Google Shape;25;p5"/>
          <p:cNvSpPr txBox="1">
            <a:spLocks noGrp="1"/>
          </p:cNvSpPr>
          <p:nvPr>
            <p:ph type="title"/>
          </p:nvPr>
        </p:nvSpPr>
        <p:spPr>
          <a:xfrm>
            <a:off x="311700" y="445025"/>
            <a:ext cx="8520600" cy="6132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6" name="Google Shape;26;p5"/>
          <p:cNvSpPr txBox="1">
            <a:spLocks noGrp="1"/>
          </p:cNvSpPr>
          <p:nvPr>
            <p:ph type="body" idx="1"/>
          </p:nvPr>
        </p:nvSpPr>
        <p:spPr>
          <a:xfrm>
            <a:off x="311700" y="1171675"/>
            <a:ext cx="3999900" cy="33972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7" name="Google Shape;27;p5"/>
          <p:cNvSpPr txBox="1">
            <a:spLocks noGrp="1"/>
          </p:cNvSpPr>
          <p:nvPr>
            <p:ph type="body" idx="2"/>
          </p:nvPr>
        </p:nvSpPr>
        <p:spPr>
          <a:xfrm>
            <a:off x="4832400" y="1171675"/>
            <a:ext cx="3999900" cy="33972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8" name="Google Shape;28;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18832517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3375"/>
            </a:lvl1pPr>
          </a:lstStyle>
          <a:p>
            <a:r>
              <a:rPr lang="en-US"/>
              <a:t>Click to edit Master title style</a:t>
            </a:r>
          </a:p>
        </p:txBody>
      </p:sp>
      <p:sp>
        <p:nvSpPr>
          <p:cNvPr id="3" name="Subtitle 2"/>
          <p:cNvSpPr>
            <a:spLocks noGrp="1"/>
          </p:cNvSpPr>
          <p:nvPr>
            <p:ph type="subTitle" idx="1"/>
          </p:nvPr>
        </p:nvSpPr>
        <p:spPr>
          <a:xfrm>
            <a:off x="1143000" y="2701528"/>
            <a:ext cx="6858000" cy="1241822"/>
          </a:xfrm>
        </p:spPr>
        <p:txBody>
          <a:bodyPr/>
          <a:lstStyle>
            <a:lvl1pPr marL="0" indent="0" algn="ctr">
              <a:buNone/>
              <a:defRPr sz="1350"/>
            </a:lvl1pPr>
            <a:lvl2pPr marL="257175" indent="0" algn="ctr">
              <a:buNone/>
              <a:defRPr sz="1125"/>
            </a:lvl2pPr>
            <a:lvl3pPr marL="514350" indent="0" algn="ctr">
              <a:buNone/>
              <a:defRPr sz="1013"/>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en-US"/>
              <a:t>Click to edit Master subtitle style</a:t>
            </a:r>
          </a:p>
        </p:txBody>
      </p:sp>
      <p:cxnSp>
        <p:nvCxnSpPr>
          <p:cNvPr id="10" name="Straight Connector 9"/>
          <p:cNvCxnSpPr>
            <a:cxnSpLocks noChangeAspect="1"/>
          </p:cNvCxnSpPr>
          <p:nvPr/>
        </p:nvCxnSpPr>
        <p:spPr>
          <a:xfrm flipH="1" flipV="1">
            <a:off x="506896" y="0"/>
            <a:ext cx="0" cy="0"/>
          </a:xfrm>
          <a:prstGeom prst="line">
            <a:avLst/>
          </a:prstGeom>
        </p:spPr>
        <p:style>
          <a:lnRef idx="1">
            <a:schemeClr val="accent1"/>
          </a:lnRef>
          <a:fillRef idx="0">
            <a:schemeClr val="accent1"/>
          </a:fillRef>
          <a:effectRef idx="0">
            <a:schemeClr val="accent1"/>
          </a:effectRef>
          <a:fontRef idx="minor">
            <a:schemeClr val="tx1"/>
          </a:fontRef>
        </p:style>
      </p:cxnSp>
      <p:pic>
        <p:nvPicPr>
          <p:cNvPr id="5" name="Picture 4" descr="Logo&#10;&#10;Description automatically generated">
            <a:extLst>
              <a:ext uri="{FF2B5EF4-FFF2-40B4-BE49-F238E27FC236}">
                <a16:creationId xmlns:a16="http://schemas.microsoft.com/office/drawing/2014/main" id="{421BE377-C213-3A46-88DA-16ADFE8D61A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264778"/>
            <a:ext cx="4372753" cy="1924901"/>
          </a:xfrm>
          <a:prstGeom prst="rect">
            <a:avLst/>
          </a:prstGeom>
        </p:spPr>
      </p:pic>
    </p:spTree>
    <p:extLst>
      <p:ext uri="{BB962C8B-B14F-4D97-AF65-F5344CB8AC3E}">
        <p14:creationId xmlns:p14="http://schemas.microsoft.com/office/powerpoint/2010/main" val="11462524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 name="Picture 2" descr="Logo&#10;&#10;Description automatically generated">
            <a:extLst>
              <a:ext uri="{FF2B5EF4-FFF2-40B4-BE49-F238E27FC236}">
                <a16:creationId xmlns:a16="http://schemas.microsoft.com/office/drawing/2014/main" id="{8D3112C0-C8BB-3644-95B1-B43ACCCEE36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7175" y="4255086"/>
            <a:ext cx="1555297" cy="684647"/>
          </a:xfrm>
          <a:prstGeom prst="rect">
            <a:avLst/>
          </a:prstGeom>
        </p:spPr>
      </p:pic>
      <p:sp>
        <p:nvSpPr>
          <p:cNvPr id="10" name="Text Placeholder 9">
            <a:extLst>
              <a:ext uri="{FF2B5EF4-FFF2-40B4-BE49-F238E27FC236}">
                <a16:creationId xmlns:a16="http://schemas.microsoft.com/office/drawing/2014/main" id="{352A7FEA-CB2E-C245-BD0A-61797E21227A}"/>
              </a:ext>
            </a:extLst>
          </p:cNvPr>
          <p:cNvSpPr>
            <a:spLocks noGrp="1"/>
          </p:cNvSpPr>
          <p:nvPr>
            <p:ph type="body" sz="quarter" idx="11" hasCustomPrompt="1"/>
          </p:nvPr>
        </p:nvSpPr>
        <p:spPr>
          <a:xfrm>
            <a:off x="5914515" y="883615"/>
            <a:ext cx="3082528" cy="365522"/>
          </a:xfrm>
        </p:spPr>
        <p:txBody>
          <a:bodyPr>
            <a:normAutofit/>
          </a:bodyPr>
          <a:lstStyle>
            <a:lvl1pPr marL="0" indent="0">
              <a:buNone/>
              <a:defRPr sz="2100">
                <a:solidFill>
                  <a:schemeClr val="accent6"/>
                </a:solidFill>
                <a:latin typeface="+mn-lt"/>
              </a:defRPr>
            </a:lvl1pPr>
            <a:lvl2pPr marL="257175" indent="0">
              <a:buNone/>
              <a:defRPr/>
            </a:lvl2pPr>
            <a:lvl3pPr marL="514350" indent="0">
              <a:buNone/>
              <a:defRPr/>
            </a:lvl3pPr>
          </a:lstStyle>
          <a:p>
            <a:pPr lvl="0"/>
            <a:r>
              <a:rPr lang="en-US"/>
              <a:t>Description</a:t>
            </a:r>
          </a:p>
        </p:txBody>
      </p:sp>
      <p:sp>
        <p:nvSpPr>
          <p:cNvPr id="13" name="Text Placeholder 12">
            <a:extLst>
              <a:ext uri="{FF2B5EF4-FFF2-40B4-BE49-F238E27FC236}">
                <a16:creationId xmlns:a16="http://schemas.microsoft.com/office/drawing/2014/main" id="{D7756237-1B6C-2D44-BD42-6227A5E0C612}"/>
              </a:ext>
            </a:extLst>
          </p:cNvPr>
          <p:cNvSpPr>
            <a:spLocks noGrp="1"/>
          </p:cNvSpPr>
          <p:nvPr>
            <p:ph type="body" sz="quarter" idx="12" hasCustomPrompt="1"/>
          </p:nvPr>
        </p:nvSpPr>
        <p:spPr>
          <a:xfrm>
            <a:off x="5915025" y="1248797"/>
            <a:ext cx="3082529" cy="365522"/>
          </a:xfrm>
        </p:spPr>
        <p:txBody>
          <a:bodyPr/>
          <a:lstStyle>
            <a:lvl1pPr marL="0" indent="0">
              <a:buNone/>
              <a:defRPr/>
            </a:lvl1pPr>
          </a:lstStyle>
          <a:p>
            <a:pPr lvl="0"/>
            <a:r>
              <a:rPr lang="en-US"/>
              <a:t>Placeholder text</a:t>
            </a:r>
          </a:p>
        </p:txBody>
      </p:sp>
      <p:sp>
        <p:nvSpPr>
          <p:cNvPr id="15" name="Text Placeholder 9">
            <a:extLst>
              <a:ext uri="{FF2B5EF4-FFF2-40B4-BE49-F238E27FC236}">
                <a16:creationId xmlns:a16="http://schemas.microsoft.com/office/drawing/2014/main" id="{1C1EA137-2161-AC45-B2AE-B8FB229FC298}"/>
              </a:ext>
            </a:extLst>
          </p:cNvPr>
          <p:cNvSpPr>
            <a:spLocks noGrp="1"/>
          </p:cNvSpPr>
          <p:nvPr>
            <p:ph type="body" sz="quarter" idx="13" hasCustomPrompt="1"/>
          </p:nvPr>
        </p:nvSpPr>
        <p:spPr>
          <a:xfrm>
            <a:off x="5914003" y="1875576"/>
            <a:ext cx="3082528" cy="365522"/>
          </a:xfrm>
        </p:spPr>
        <p:txBody>
          <a:bodyPr>
            <a:normAutofit/>
          </a:bodyPr>
          <a:lstStyle>
            <a:lvl1pPr marL="0" indent="0">
              <a:buNone/>
              <a:defRPr sz="2100">
                <a:solidFill>
                  <a:schemeClr val="accent2"/>
                </a:solidFill>
                <a:latin typeface="+mn-lt"/>
              </a:defRPr>
            </a:lvl1pPr>
            <a:lvl2pPr marL="257175" indent="0">
              <a:buNone/>
              <a:defRPr/>
            </a:lvl2pPr>
            <a:lvl3pPr marL="514350" indent="0">
              <a:buNone/>
              <a:defRPr/>
            </a:lvl3pPr>
          </a:lstStyle>
          <a:p>
            <a:pPr lvl="0"/>
            <a:r>
              <a:rPr lang="en-US"/>
              <a:t>Description</a:t>
            </a:r>
          </a:p>
        </p:txBody>
      </p:sp>
      <p:sp>
        <p:nvSpPr>
          <p:cNvPr id="16" name="Text Placeholder 12">
            <a:extLst>
              <a:ext uri="{FF2B5EF4-FFF2-40B4-BE49-F238E27FC236}">
                <a16:creationId xmlns:a16="http://schemas.microsoft.com/office/drawing/2014/main" id="{464833A0-7E8D-EB4F-A86A-408132BEE891}"/>
              </a:ext>
            </a:extLst>
          </p:cNvPr>
          <p:cNvSpPr>
            <a:spLocks noGrp="1"/>
          </p:cNvSpPr>
          <p:nvPr>
            <p:ph type="body" sz="quarter" idx="14" hasCustomPrompt="1"/>
          </p:nvPr>
        </p:nvSpPr>
        <p:spPr>
          <a:xfrm>
            <a:off x="5914513" y="2240758"/>
            <a:ext cx="3082529" cy="365522"/>
          </a:xfrm>
        </p:spPr>
        <p:txBody>
          <a:bodyPr/>
          <a:lstStyle>
            <a:lvl1pPr marL="0" indent="0">
              <a:buNone/>
              <a:defRPr/>
            </a:lvl1pPr>
          </a:lstStyle>
          <a:p>
            <a:pPr lvl="0"/>
            <a:r>
              <a:rPr lang="en-US"/>
              <a:t>Placeholder text</a:t>
            </a:r>
          </a:p>
        </p:txBody>
      </p:sp>
      <p:sp>
        <p:nvSpPr>
          <p:cNvPr id="18" name="Text Placeholder 9">
            <a:extLst>
              <a:ext uri="{FF2B5EF4-FFF2-40B4-BE49-F238E27FC236}">
                <a16:creationId xmlns:a16="http://schemas.microsoft.com/office/drawing/2014/main" id="{73887B94-4086-C048-A065-E390F696A8D1}"/>
              </a:ext>
            </a:extLst>
          </p:cNvPr>
          <p:cNvSpPr>
            <a:spLocks noGrp="1"/>
          </p:cNvSpPr>
          <p:nvPr>
            <p:ph type="body" sz="quarter" idx="15" hasCustomPrompt="1"/>
          </p:nvPr>
        </p:nvSpPr>
        <p:spPr>
          <a:xfrm>
            <a:off x="5914003" y="2808344"/>
            <a:ext cx="3082528" cy="365522"/>
          </a:xfrm>
        </p:spPr>
        <p:txBody>
          <a:bodyPr>
            <a:normAutofit/>
          </a:bodyPr>
          <a:lstStyle>
            <a:lvl1pPr marL="0" indent="0">
              <a:buNone/>
              <a:defRPr sz="2100">
                <a:solidFill>
                  <a:schemeClr val="accent3"/>
                </a:solidFill>
                <a:latin typeface="+mn-lt"/>
              </a:defRPr>
            </a:lvl1pPr>
            <a:lvl2pPr marL="257175" indent="0">
              <a:buNone/>
              <a:defRPr/>
            </a:lvl2pPr>
            <a:lvl3pPr marL="514350" indent="0">
              <a:buNone/>
              <a:defRPr/>
            </a:lvl3pPr>
          </a:lstStyle>
          <a:p>
            <a:pPr lvl="0"/>
            <a:r>
              <a:rPr lang="en-US"/>
              <a:t>Description</a:t>
            </a:r>
          </a:p>
        </p:txBody>
      </p:sp>
      <p:sp>
        <p:nvSpPr>
          <p:cNvPr id="19" name="Text Placeholder 12">
            <a:extLst>
              <a:ext uri="{FF2B5EF4-FFF2-40B4-BE49-F238E27FC236}">
                <a16:creationId xmlns:a16="http://schemas.microsoft.com/office/drawing/2014/main" id="{7DB3319C-9CA0-6840-A432-A879D1B06562}"/>
              </a:ext>
            </a:extLst>
          </p:cNvPr>
          <p:cNvSpPr>
            <a:spLocks noGrp="1"/>
          </p:cNvSpPr>
          <p:nvPr>
            <p:ph type="body" sz="quarter" idx="16" hasCustomPrompt="1"/>
          </p:nvPr>
        </p:nvSpPr>
        <p:spPr>
          <a:xfrm>
            <a:off x="5914513" y="3173526"/>
            <a:ext cx="3082529" cy="365522"/>
          </a:xfrm>
        </p:spPr>
        <p:txBody>
          <a:bodyPr/>
          <a:lstStyle>
            <a:lvl1pPr marL="0" indent="0">
              <a:buNone/>
              <a:defRPr/>
            </a:lvl1pPr>
          </a:lstStyle>
          <a:p>
            <a:pPr lvl="0"/>
            <a:r>
              <a:rPr lang="en-US"/>
              <a:t>Placeholder text</a:t>
            </a:r>
          </a:p>
        </p:txBody>
      </p:sp>
      <p:sp>
        <p:nvSpPr>
          <p:cNvPr id="21" name="Text Placeholder 9">
            <a:extLst>
              <a:ext uri="{FF2B5EF4-FFF2-40B4-BE49-F238E27FC236}">
                <a16:creationId xmlns:a16="http://schemas.microsoft.com/office/drawing/2014/main" id="{7C45885E-CE33-4348-839F-AAF10CAFA47D}"/>
              </a:ext>
            </a:extLst>
          </p:cNvPr>
          <p:cNvSpPr>
            <a:spLocks noGrp="1"/>
          </p:cNvSpPr>
          <p:nvPr>
            <p:ph type="body" sz="quarter" idx="17" hasCustomPrompt="1"/>
          </p:nvPr>
        </p:nvSpPr>
        <p:spPr>
          <a:xfrm>
            <a:off x="5913492" y="3741112"/>
            <a:ext cx="3082528" cy="365522"/>
          </a:xfrm>
        </p:spPr>
        <p:txBody>
          <a:bodyPr>
            <a:normAutofit/>
          </a:bodyPr>
          <a:lstStyle>
            <a:lvl1pPr marL="0" indent="0">
              <a:buNone/>
              <a:defRPr sz="2100">
                <a:solidFill>
                  <a:srgbClr val="4468B3"/>
                </a:solidFill>
                <a:latin typeface="+mn-lt"/>
              </a:defRPr>
            </a:lvl1pPr>
            <a:lvl2pPr marL="257175" indent="0">
              <a:buNone/>
              <a:defRPr/>
            </a:lvl2pPr>
            <a:lvl3pPr marL="514350" indent="0">
              <a:buNone/>
              <a:defRPr/>
            </a:lvl3pPr>
          </a:lstStyle>
          <a:p>
            <a:pPr lvl="0"/>
            <a:r>
              <a:rPr lang="en-US"/>
              <a:t>Description</a:t>
            </a:r>
          </a:p>
        </p:txBody>
      </p:sp>
      <p:sp>
        <p:nvSpPr>
          <p:cNvPr id="22" name="Text Placeholder 12">
            <a:extLst>
              <a:ext uri="{FF2B5EF4-FFF2-40B4-BE49-F238E27FC236}">
                <a16:creationId xmlns:a16="http://schemas.microsoft.com/office/drawing/2014/main" id="{0DAA37AB-2D24-CB40-A544-7F428768E442}"/>
              </a:ext>
            </a:extLst>
          </p:cNvPr>
          <p:cNvSpPr>
            <a:spLocks noGrp="1"/>
          </p:cNvSpPr>
          <p:nvPr>
            <p:ph type="body" sz="quarter" idx="18" hasCustomPrompt="1"/>
          </p:nvPr>
        </p:nvSpPr>
        <p:spPr>
          <a:xfrm>
            <a:off x="5914002" y="4106294"/>
            <a:ext cx="3082529" cy="365522"/>
          </a:xfrm>
        </p:spPr>
        <p:txBody>
          <a:bodyPr/>
          <a:lstStyle>
            <a:lvl1pPr marL="0" indent="0">
              <a:buNone/>
              <a:defRPr/>
            </a:lvl1pPr>
          </a:lstStyle>
          <a:p>
            <a:pPr lvl="0"/>
            <a:r>
              <a:rPr lang="en-US"/>
              <a:t>Placeholder text</a:t>
            </a:r>
          </a:p>
        </p:txBody>
      </p:sp>
      <p:cxnSp>
        <p:nvCxnSpPr>
          <p:cNvPr id="24" name="Straight Connector 23">
            <a:extLst>
              <a:ext uri="{FF2B5EF4-FFF2-40B4-BE49-F238E27FC236}">
                <a16:creationId xmlns:a16="http://schemas.microsoft.com/office/drawing/2014/main" id="{A70B7EBF-0E07-CF43-8784-CDADE7616162}"/>
              </a:ext>
            </a:extLst>
          </p:cNvPr>
          <p:cNvCxnSpPr>
            <a:cxnSpLocks/>
          </p:cNvCxnSpPr>
          <p:nvPr userDrawn="1"/>
        </p:nvCxnSpPr>
        <p:spPr>
          <a:xfrm>
            <a:off x="4154673" y="1108444"/>
            <a:ext cx="1132367"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6EB43757-48E1-A044-AF0D-DC730425F435}"/>
              </a:ext>
            </a:extLst>
          </p:cNvPr>
          <p:cNvCxnSpPr>
            <a:cxnSpLocks/>
          </p:cNvCxnSpPr>
          <p:nvPr userDrawn="1"/>
        </p:nvCxnSpPr>
        <p:spPr>
          <a:xfrm>
            <a:off x="4154673" y="1172239"/>
            <a:ext cx="1044649" cy="948956"/>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FA92A8DC-D12F-FC47-99EE-2524542AA5FB}"/>
              </a:ext>
            </a:extLst>
          </p:cNvPr>
          <p:cNvCxnSpPr>
            <a:cxnSpLocks/>
          </p:cNvCxnSpPr>
          <p:nvPr userDrawn="1"/>
        </p:nvCxnSpPr>
        <p:spPr>
          <a:xfrm>
            <a:off x="4154673" y="1339703"/>
            <a:ext cx="1044649" cy="169026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500DA801-5535-8D47-BA5A-D95CDCFE89F3}"/>
              </a:ext>
            </a:extLst>
          </p:cNvPr>
          <p:cNvCxnSpPr>
            <a:cxnSpLocks/>
            <a:stCxn id="7" idx="6"/>
          </p:cNvCxnSpPr>
          <p:nvPr userDrawn="1"/>
        </p:nvCxnSpPr>
        <p:spPr>
          <a:xfrm>
            <a:off x="4210537" y="1586877"/>
            <a:ext cx="988784" cy="238438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Content Placeholder 6">
            <a:extLst>
              <a:ext uri="{FF2B5EF4-FFF2-40B4-BE49-F238E27FC236}">
                <a16:creationId xmlns:a16="http://schemas.microsoft.com/office/drawing/2014/main" id="{15072A2E-55AB-BD47-9999-D89E754D0B6B}"/>
              </a:ext>
            </a:extLst>
          </p:cNvPr>
          <p:cNvSpPr>
            <a:spLocks noGrp="1"/>
          </p:cNvSpPr>
          <p:nvPr>
            <p:ph sz="quarter" idx="10"/>
          </p:nvPr>
        </p:nvSpPr>
        <p:spPr>
          <a:xfrm>
            <a:off x="-141794" y="-589290"/>
            <a:ext cx="4352332" cy="4352332"/>
          </a:xfrm>
          <a:prstGeom prst="ellipse">
            <a:avLst/>
          </a:prstGeom>
        </p:spPr>
        <p:txBody>
          <a:bodyPr/>
          <a:lstStyle>
            <a:lvl1pPr marL="0" indent="0">
              <a:buNone/>
              <a:defRPr/>
            </a:lvl1pPr>
          </a:lstStyle>
          <a:p>
            <a:pPr lvl="0"/>
            <a:endParaRPr lang="en-US"/>
          </a:p>
        </p:txBody>
      </p:sp>
      <p:sp>
        <p:nvSpPr>
          <p:cNvPr id="8" name="Oval 7">
            <a:extLst>
              <a:ext uri="{FF2B5EF4-FFF2-40B4-BE49-F238E27FC236}">
                <a16:creationId xmlns:a16="http://schemas.microsoft.com/office/drawing/2014/main" id="{6D84DA40-15F9-FD40-9CE5-9473ECDBCACE}"/>
              </a:ext>
            </a:extLst>
          </p:cNvPr>
          <p:cNvSpPr/>
          <p:nvPr userDrawn="1"/>
        </p:nvSpPr>
        <p:spPr>
          <a:xfrm>
            <a:off x="5094513" y="785814"/>
            <a:ext cx="671512" cy="671512"/>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14" name="Oval 13">
            <a:extLst>
              <a:ext uri="{FF2B5EF4-FFF2-40B4-BE49-F238E27FC236}">
                <a16:creationId xmlns:a16="http://schemas.microsoft.com/office/drawing/2014/main" id="{ED005021-CA06-FD43-BFB0-645B3D3A6290}"/>
              </a:ext>
            </a:extLst>
          </p:cNvPr>
          <p:cNvSpPr/>
          <p:nvPr userDrawn="1"/>
        </p:nvSpPr>
        <p:spPr>
          <a:xfrm>
            <a:off x="5094002" y="1777774"/>
            <a:ext cx="671512" cy="67151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17" name="Oval 16">
            <a:extLst>
              <a:ext uri="{FF2B5EF4-FFF2-40B4-BE49-F238E27FC236}">
                <a16:creationId xmlns:a16="http://schemas.microsoft.com/office/drawing/2014/main" id="{FE4F6FD8-9F49-C246-B4BF-154FA79B178A}"/>
              </a:ext>
            </a:extLst>
          </p:cNvPr>
          <p:cNvSpPr/>
          <p:nvPr userDrawn="1"/>
        </p:nvSpPr>
        <p:spPr>
          <a:xfrm>
            <a:off x="5094002" y="2710542"/>
            <a:ext cx="671512" cy="67151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20" name="Oval 19">
            <a:extLst>
              <a:ext uri="{FF2B5EF4-FFF2-40B4-BE49-F238E27FC236}">
                <a16:creationId xmlns:a16="http://schemas.microsoft.com/office/drawing/2014/main" id="{C0C45192-7A5C-1844-83D0-B78B96199B16}"/>
              </a:ext>
            </a:extLst>
          </p:cNvPr>
          <p:cNvSpPr/>
          <p:nvPr userDrawn="1"/>
        </p:nvSpPr>
        <p:spPr>
          <a:xfrm>
            <a:off x="5093490" y="3643310"/>
            <a:ext cx="671512" cy="671512"/>
          </a:xfrm>
          <a:prstGeom prst="ellipse">
            <a:avLst/>
          </a:prstGeom>
          <a:solidFill>
            <a:srgbClr val="4468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Tree>
    <p:extLst>
      <p:ext uri="{BB962C8B-B14F-4D97-AF65-F5344CB8AC3E}">
        <p14:creationId xmlns:p14="http://schemas.microsoft.com/office/powerpoint/2010/main" val="27803094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FD903F-C924-7543-BA06-269BB925BD4A}"/>
              </a:ext>
            </a:extLst>
          </p:cNvPr>
          <p:cNvSpPr>
            <a:spLocks noGrp="1"/>
          </p:cNvSpPr>
          <p:nvPr>
            <p:ph type="title"/>
          </p:nvPr>
        </p:nvSpPr>
        <p:spPr>
          <a:xfrm>
            <a:off x="288926" y="305743"/>
            <a:ext cx="7886700" cy="994172"/>
          </a:xfrm>
        </p:spPr>
        <p:txBody>
          <a:bodyPr/>
          <a:lstStyle/>
          <a:p>
            <a:r>
              <a:rPr lang="en-US"/>
              <a:t>Click to edit Master title style</a:t>
            </a:r>
          </a:p>
        </p:txBody>
      </p:sp>
      <p:pic>
        <p:nvPicPr>
          <p:cNvPr id="3" name="Graphic 2">
            <a:extLst>
              <a:ext uri="{FF2B5EF4-FFF2-40B4-BE49-F238E27FC236}">
                <a16:creationId xmlns:a16="http://schemas.microsoft.com/office/drawing/2014/main" id="{D54F4540-CAD4-954F-B9C7-466C78DB53AC}"/>
              </a:ext>
            </a:extLst>
          </p:cNvPr>
          <p:cNvPicPr>
            <a:picLocks noChangeAspect="1"/>
          </p:cNvPicPr>
          <p:nvPr userDrawn="1"/>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100"/>
          <a:stretch/>
        </p:blipFill>
        <p:spPr>
          <a:xfrm flipV="1">
            <a:off x="3882055" y="-30940"/>
            <a:ext cx="5283376" cy="2295838"/>
          </a:xfrm>
          <a:prstGeom prst="rect">
            <a:avLst/>
          </a:prstGeom>
        </p:spPr>
      </p:pic>
      <p:sp>
        <p:nvSpPr>
          <p:cNvPr id="4" name="Oval 3">
            <a:extLst>
              <a:ext uri="{FF2B5EF4-FFF2-40B4-BE49-F238E27FC236}">
                <a16:creationId xmlns:a16="http://schemas.microsoft.com/office/drawing/2014/main" id="{1F44F6E0-96CD-AA4B-BB0F-268C50555CAD}"/>
              </a:ext>
            </a:extLst>
          </p:cNvPr>
          <p:cNvSpPr/>
          <p:nvPr userDrawn="1"/>
        </p:nvSpPr>
        <p:spPr>
          <a:xfrm>
            <a:off x="4911726" y="1000523"/>
            <a:ext cx="3632200" cy="3632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7" name="Rectangle 6">
            <a:extLst>
              <a:ext uri="{FF2B5EF4-FFF2-40B4-BE49-F238E27FC236}">
                <a16:creationId xmlns:a16="http://schemas.microsoft.com/office/drawing/2014/main" id="{098E7192-E3CE-5043-88AD-BB7EDB205B00}"/>
              </a:ext>
            </a:extLst>
          </p:cNvPr>
          <p:cNvSpPr/>
          <p:nvPr/>
        </p:nvSpPr>
        <p:spPr>
          <a:xfrm>
            <a:off x="6332751" y="1406227"/>
            <a:ext cx="841897" cy="1419619"/>
          </a:xfrm>
          <a:prstGeom prst="rect">
            <a:avLst/>
          </a:prstGeom>
        </p:spPr>
        <p:txBody>
          <a:bodyPr wrap="none">
            <a:spAutoFit/>
          </a:bodyPr>
          <a:lstStyle/>
          <a:p>
            <a:r>
              <a:rPr lang="en-US" sz="8625" b="1">
                <a:solidFill>
                  <a:srgbClr val="FFFFFF"/>
                </a:solidFill>
                <a:latin typeface="Rockwell" panose="02060603020205020403" pitchFamily="18" charset="77"/>
                <a:ea typeface="+mj-ea"/>
                <a:cs typeface="+mj-cs"/>
              </a:rPr>
              <a:t>“</a:t>
            </a:r>
            <a:endParaRPr lang="en-US" sz="4950" b="1">
              <a:solidFill>
                <a:srgbClr val="FFFFFF"/>
              </a:solidFill>
            </a:endParaRPr>
          </a:p>
        </p:txBody>
      </p:sp>
      <p:sp>
        <p:nvSpPr>
          <p:cNvPr id="9" name="Content Placeholder 8">
            <a:extLst>
              <a:ext uri="{FF2B5EF4-FFF2-40B4-BE49-F238E27FC236}">
                <a16:creationId xmlns:a16="http://schemas.microsoft.com/office/drawing/2014/main" id="{FB60B1A6-C23C-E74D-B26B-E701426EF70B}"/>
              </a:ext>
            </a:extLst>
          </p:cNvPr>
          <p:cNvSpPr>
            <a:spLocks noGrp="1"/>
          </p:cNvSpPr>
          <p:nvPr>
            <p:ph sz="quarter" idx="10"/>
          </p:nvPr>
        </p:nvSpPr>
        <p:spPr>
          <a:xfrm>
            <a:off x="319088" y="1406128"/>
            <a:ext cx="3913188" cy="2900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Oval 9">
            <a:extLst>
              <a:ext uri="{FF2B5EF4-FFF2-40B4-BE49-F238E27FC236}">
                <a16:creationId xmlns:a16="http://schemas.microsoft.com/office/drawing/2014/main" id="{363FB913-0CE5-694D-8088-E73AF794473D}"/>
              </a:ext>
            </a:extLst>
          </p:cNvPr>
          <p:cNvSpPr/>
          <p:nvPr userDrawn="1"/>
        </p:nvSpPr>
        <p:spPr>
          <a:xfrm>
            <a:off x="5038329" y="1042493"/>
            <a:ext cx="3632200" cy="36322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15" name="Rectangle 14">
            <a:extLst>
              <a:ext uri="{FF2B5EF4-FFF2-40B4-BE49-F238E27FC236}">
                <a16:creationId xmlns:a16="http://schemas.microsoft.com/office/drawing/2014/main" id="{26F8EC45-DF32-5343-910C-0C1C205192D3}"/>
              </a:ext>
            </a:extLst>
          </p:cNvPr>
          <p:cNvSpPr/>
          <p:nvPr userDrawn="1"/>
        </p:nvSpPr>
        <p:spPr>
          <a:xfrm>
            <a:off x="6456362" y="1427212"/>
            <a:ext cx="841897" cy="1419619"/>
          </a:xfrm>
          <a:prstGeom prst="rect">
            <a:avLst/>
          </a:prstGeom>
        </p:spPr>
        <p:txBody>
          <a:bodyPr wrap="none">
            <a:spAutoFit/>
          </a:bodyPr>
          <a:lstStyle/>
          <a:p>
            <a:r>
              <a:rPr lang="en-US" sz="8625" b="1">
                <a:solidFill>
                  <a:srgbClr val="FFFFFF"/>
                </a:solidFill>
                <a:latin typeface="Rockwell" panose="02060603020205020403" pitchFamily="18" charset="77"/>
                <a:ea typeface="+mj-ea"/>
                <a:cs typeface="+mj-cs"/>
              </a:rPr>
              <a:t>“</a:t>
            </a:r>
            <a:endParaRPr lang="en-US" sz="4950" b="1">
              <a:solidFill>
                <a:srgbClr val="FFFFFF"/>
              </a:solidFill>
            </a:endParaRPr>
          </a:p>
        </p:txBody>
      </p:sp>
      <p:pic>
        <p:nvPicPr>
          <p:cNvPr id="16" name="Picture 15" descr="Logo&#10;&#10;Description automatically generated">
            <a:extLst>
              <a:ext uri="{FF2B5EF4-FFF2-40B4-BE49-F238E27FC236}">
                <a16:creationId xmlns:a16="http://schemas.microsoft.com/office/drawing/2014/main" id="{4C5A3214-7FE3-A448-92EA-85D72E6F5CD1}"/>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257175" y="4255086"/>
            <a:ext cx="1555297" cy="684647"/>
          </a:xfrm>
          <a:prstGeom prst="rect">
            <a:avLst/>
          </a:prstGeom>
        </p:spPr>
      </p:pic>
      <p:sp>
        <p:nvSpPr>
          <p:cNvPr id="17" name="Text Placeholder 15">
            <a:extLst>
              <a:ext uri="{FF2B5EF4-FFF2-40B4-BE49-F238E27FC236}">
                <a16:creationId xmlns:a16="http://schemas.microsoft.com/office/drawing/2014/main" id="{FFFD706A-251F-3941-B5FA-284C2669CE25}"/>
              </a:ext>
            </a:extLst>
          </p:cNvPr>
          <p:cNvSpPr>
            <a:spLocks noGrp="1"/>
          </p:cNvSpPr>
          <p:nvPr>
            <p:ph type="body" sz="quarter" idx="12" hasCustomPrompt="1"/>
          </p:nvPr>
        </p:nvSpPr>
        <p:spPr>
          <a:xfrm>
            <a:off x="5261947" y="2371209"/>
            <a:ext cx="3284935" cy="1395413"/>
          </a:xfrm>
        </p:spPr>
        <p:txBody>
          <a:bodyPr>
            <a:normAutofit/>
          </a:bodyPr>
          <a:lstStyle>
            <a:lvl1pPr marL="0" indent="0" algn="ctr">
              <a:buNone/>
              <a:defRPr sz="3300">
                <a:solidFill>
                  <a:schemeClr val="bg1"/>
                </a:solidFill>
                <a:latin typeface="Rockwell" panose="02060603020205020403" pitchFamily="18" charset="77"/>
              </a:defRPr>
            </a:lvl1pPr>
            <a:lvl2pPr marL="257175" indent="0">
              <a:buNone/>
              <a:defRPr/>
            </a:lvl2pPr>
          </a:lstStyle>
          <a:p>
            <a:pPr lvl="0"/>
            <a:r>
              <a:rPr lang="en-US"/>
              <a:t>Impactful Statement or Quote Here</a:t>
            </a:r>
          </a:p>
        </p:txBody>
      </p:sp>
    </p:spTree>
    <p:extLst>
      <p:ext uri="{BB962C8B-B14F-4D97-AF65-F5344CB8AC3E}">
        <p14:creationId xmlns:p14="http://schemas.microsoft.com/office/powerpoint/2010/main" val="117368709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theme" Target="../theme/theme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accent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6"/>
            <a:ext cx="7886700" cy="99417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4003565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82" r:id="rId5"/>
    <p:sldLayoutId id="2147483683" r:id="rId6"/>
  </p:sldLayoutIdLst>
  <p:txStyles>
    <p:titleStyle>
      <a:lvl1pPr algn="l" defTabSz="514350" rtl="0" eaLnBrk="1" latinLnBrk="0" hangingPunct="1">
        <a:lnSpc>
          <a:spcPct val="90000"/>
        </a:lnSpc>
        <a:spcBef>
          <a:spcPct val="0"/>
        </a:spcBef>
        <a:buNone/>
        <a:defRPr sz="2700" kern="1200" baseline="0">
          <a:solidFill>
            <a:schemeClr val="bg1"/>
          </a:solidFill>
          <a:latin typeface="Rockwell" charset="0"/>
          <a:ea typeface="+mj-ea"/>
          <a:cs typeface="+mj-cs"/>
        </a:defRPr>
      </a:lvl1pPr>
    </p:titleStyle>
    <p:bodyStyle>
      <a:lvl1pPr marL="128588" indent="-128588" algn="l" defTabSz="514350" rtl="0" eaLnBrk="1" latinLnBrk="0" hangingPunct="1">
        <a:lnSpc>
          <a:spcPct val="90000"/>
        </a:lnSpc>
        <a:spcBef>
          <a:spcPts val="563"/>
        </a:spcBef>
        <a:buFont typeface="Arial"/>
        <a:buChar char="•"/>
        <a:defRPr sz="1800" kern="1200" baseline="0">
          <a:solidFill>
            <a:schemeClr val="bg1"/>
          </a:solidFill>
          <a:latin typeface="Gill Sans" charset="0"/>
          <a:ea typeface="+mn-ea"/>
          <a:cs typeface="+mn-cs"/>
        </a:defRPr>
      </a:lvl1pPr>
      <a:lvl2pPr marL="385763" indent="-128588" algn="l" defTabSz="514350" rtl="0" eaLnBrk="1" latinLnBrk="0" hangingPunct="1">
        <a:lnSpc>
          <a:spcPct val="90000"/>
        </a:lnSpc>
        <a:spcBef>
          <a:spcPts val="281"/>
        </a:spcBef>
        <a:buFont typeface="Arial"/>
        <a:buChar char="•"/>
        <a:defRPr sz="1575" kern="1200" baseline="0">
          <a:solidFill>
            <a:schemeClr val="bg1"/>
          </a:solidFill>
          <a:latin typeface="Gill Sans" charset="0"/>
          <a:ea typeface="+mn-ea"/>
          <a:cs typeface="+mn-cs"/>
        </a:defRPr>
      </a:lvl2pPr>
      <a:lvl3pPr marL="642938" indent="-128588" algn="l" defTabSz="514350" rtl="0" eaLnBrk="1" latinLnBrk="0" hangingPunct="1">
        <a:lnSpc>
          <a:spcPct val="90000"/>
        </a:lnSpc>
        <a:spcBef>
          <a:spcPts val="281"/>
        </a:spcBef>
        <a:buFont typeface="Arial"/>
        <a:buChar char="•"/>
        <a:defRPr sz="1350" kern="1200" baseline="0">
          <a:solidFill>
            <a:schemeClr val="bg1"/>
          </a:solidFill>
          <a:latin typeface="Gill Sans" charset="0"/>
          <a:ea typeface="+mn-ea"/>
          <a:cs typeface="+mn-cs"/>
        </a:defRPr>
      </a:lvl3pPr>
      <a:lvl4pPr marL="900113" indent="-128588" algn="l" defTabSz="514350" rtl="0" eaLnBrk="1" latinLnBrk="0" hangingPunct="1">
        <a:lnSpc>
          <a:spcPct val="90000"/>
        </a:lnSpc>
        <a:spcBef>
          <a:spcPts val="281"/>
        </a:spcBef>
        <a:buFont typeface="Arial"/>
        <a:buChar char="•"/>
        <a:defRPr sz="1125" kern="1200" baseline="0">
          <a:solidFill>
            <a:schemeClr val="bg1"/>
          </a:solidFill>
          <a:latin typeface="Gill Sans" charset="0"/>
          <a:ea typeface="+mn-ea"/>
          <a:cs typeface="+mn-cs"/>
        </a:defRPr>
      </a:lvl4pPr>
      <a:lvl5pPr marL="1157288" indent="-128588" algn="l" defTabSz="514350" rtl="0" eaLnBrk="1" latinLnBrk="0" hangingPunct="1">
        <a:lnSpc>
          <a:spcPct val="90000"/>
        </a:lnSpc>
        <a:spcBef>
          <a:spcPts val="281"/>
        </a:spcBef>
        <a:buFont typeface="Arial"/>
        <a:buChar char="•"/>
        <a:defRPr sz="1013" kern="1200" baseline="0">
          <a:solidFill>
            <a:schemeClr val="bg1"/>
          </a:solidFill>
          <a:latin typeface="Gill Sans" charset="0"/>
          <a:ea typeface="+mn-ea"/>
          <a:cs typeface="+mn-cs"/>
        </a:defRPr>
      </a:lvl5pPr>
      <a:lvl6pPr marL="1414463"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6"/>
            <a:ext cx="7886700" cy="99417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86644030"/>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Lst>
  <p:txStyles>
    <p:titleStyle>
      <a:lvl1pPr algn="l" defTabSz="514350" rtl="0" eaLnBrk="1" latinLnBrk="0" hangingPunct="1">
        <a:lnSpc>
          <a:spcPct val="90000"/>
        </a:lnSpc>
        <a:spcBef>
          <a:spcPct val="0"/>
        </a:spcBef>
        <a:buNone/>
        <a:defRPr sz="2700" kern="1200" baseline="0">
          <a:solidFill>
            <a:srgbClr val="404040"/>
          </a:solidFill>
          <a:latin typeface="Rockwell" charset="0"/>
          <a:ea typeface="+mj-ea"/>
          <a:cs typeface="+mj-cs"/>
        </a:defRPr>
      </a:lvl1pPr>
    </p:titleStyle>
    <p:bodyStyle>
      <a:lvl1pPr marL="128588" indent="-128588" algn="l" defTabSz="514350" rtl="0" eaLnBrk="1" latinLnBrk="0" hangingPunct="1">
        <a:lnSpc>
          <a:spcPct val="90000"/>
        </a:lnSpc>
        <a:spcBef>
          <a:spcPts val="563"/>
        </a:spcBef>
        <a:buFont typeface="Arial"/>
        <a:buChar char="•"/>
        <a:defRPr sz="1800" kern="1200" baseline="0">
          <a:solidFill>
            <a:srgbClr val="595959"/>
          </a:solidFill>
          <a:latin typeface="Gill Sans" charset="0"/>
          <a:ea typeface="+mn-ea"/>
          <a:cs typeface="+mn-cs"/>
        </a:defRPr>
      </a:lvl1pPr>
      <a:lvl2pPr marL="385763" indent="-128588" algn="l" defTabSz="514350" rtl="0" eaLnBrk="1" latinLnBrk="0" hangingPunct="1">
        <a:lnSpc>
          <a:spcPct val="90000"/>
        </a:lnSpc>
        <a:spcBef>
          <a:spcPts val="281"/>
        </a:spcBef>
        <a:buFont typeface="Arial"/>
        <a:buChar char="•"/>
        <a:defRPr sz="1575" kern="1200" baseline="0">
          <a:solidFill>
            <a:srgbClr val="595959"/>
          </a:solidFill>
          <a:latin typeface="Gill Sans" charset="0"/>
          <a:ea typeface="+mn-ea"/>
          <a:cs typeface="+mn-cs"/>
        </a:defRPr>
      </a:lvl2pPr>
      <a:lvl3pPr marL="642938" indent="-128588" algn="l" defTabSz="514350" rtl="0" eaLnBrk="1" latinLnBrk="0" hangingPunct="1">
        <a:lnSpc>
          <a:spcPct val="90000"/>
        </a:lnSpc>
        <a:spcBef>
          <a:spcPts val="281"/>
        </a:spcBef>
        <a:buFont typeface="Arial"/>
        <a:buChar char="•"/>
        <a:defRPr sz="1350" kern="1200" baseline="0">
          <a:solidFill>
            <a:srgbClr val="595959"/>
          </a:solidFill>
          <a:latin typeface="Gill Sans" charset="0"/>
          <a:ea typeface="+mn-ea"/>
          <a:cs typeface="+mn-cs"/>
        </a:defRPr>
      </a:lvl3pPr>
      <a:lvl4pPr marL="900113" indent="-128588" algn="l" defTabSz="514350" rtl="0" eaLnBrk="1" latinLnBrk="0" hangingPunct="1">
        <a:lnSpc>
          <a:spcPct val="90000"/>
        </a:lnSpc>
        <a:spcBef>
          <a:spcPts val="281"/>
        </a:spcBef>
        <a:buFont typeface="Arial"/>
        <a:buChar char="•"/>
        <a:defRPr sz="1125" kern="1200" baseline="0">
          <a:solidFill>
            <a:srgbClr val="595959"/>
          </a:solidFill>
          <a:latin typeface="Gill Sans" charset="0"/>
          <a:ea typeface="+mn-ea"/>
          <a:cs typeface="+mn-cs"/>
        </a:defRPr>
      </a:lvl4pPr>
      <a:lvl5pPr marL="1157288" indent="-128588" algn="l" defTabSz="514350" rtl="0" eaLnBrk="1" latinLnBrk="0" hangingPunct="1">
        <a:lnSpc>
          <a:spcPct val="90000"/>
        </a:lnSpc>
        <a:spcBef>
          <a:spcPts val="281"/>
        </a:spcBef>
        <a:buFont typeface="Arial"/>
        <a:buChar char="•"/>
        <a:defRPr sz="1013" kern="1200" baseline="0">
          <a:solidFill>
            <a:srgbClr val="595959"/>
          </a:solidFill>
          <a:latin typeface="Gill Sans" charset="0"/>
          <a:ea typeface="+mn-ea"/>
          <a:cs typeface="+mn-cs"/>
        </a:defRPr>
      </a:lvl5pPr>
      <a:lvl6pPr marL="1414463"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5.xml"/><Relationship Id="rId5" Type="http://schemas.openxmlformats.org/officeDocument/2006/relationships/image" Target="../media/image14.jpeg"/><Relationship Id="rId4" Type="http://schemas.openxmlformats.org/officeDocument/2006/relationships/image" Target="../media/image13.jpeg"/></Relationships>
</file>

<file path=ppt/slides/_rels/slide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17.jpeg"/></Relationships>
</file>

<file path=ppt/slides/_rels/slide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19.jpeg"/></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21.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23.jpeg"/></Relationships>
</file>

<file path=ppt/slides/_rels/slide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Shape 58"/>
        <p:cNvGrpSpPr/>
        <p:nvPr/>
      </p:nvGrpSpPr>
      <p:grpSpPr>
        <a:xfrm>
          <a:off x="0" y="0"/>
          <a:ext cx="0" cy="0"/>
          <a:chOff x="0" y="0"/>
          <a:chExt cx="0" cy="0"/>
        </a:xfrm>
      </p:grpSpPr>
      <p:sp>
        <p:nvSpPr>
          <p:cNvPr id="59" name="Google Shape;59;p13"/>
          <p:cNvSpPr txBox="1">
            <a:spLocks noGrp="1"/>
          </p:cNvSpPr>
          <p:nvPr>
            <p:ph type="title"/>
          </p:nvPr>
        </p:nvSpPr>
        <p:spPr>
          <a:xfrm>
            <a:off x="474364" y="2253721"/>
            <a:ext cx="7886700" cy="994172"/>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US" sz="5400" b="1" dirty="0">
                <a:solidFill>
                  <a:schemeClr val="accent2"/>
                </a:solidFill>
              </a:rPr>
              <a:t>Sugar</a:t>
            </a:r>
            <a:r>
              <a:rPr lang="en-US" sz="4000" dirty="0"/>
              <a:t> </a:t>
            </a:r>
          </a:p>
        </p:txBody>
      </p:sp>
      <p:sp>
        <p:nvSpPr>
          <p:cNvPr id="60" name="Google Shape;60;p13"/>
          <p:cNvSpPr txBox="1">
            <a:spLocks noGrp="1"/>
          </p:cNvSpPr>
          <p:nvPr>
            <p:ph idx="1"/>
          </p:nvPr>
        </p:nvSpPr>
        <p:spPr>
          <a:xfrm>
            <a:off x="474364" y="3349094"/>
            <a:ext cx="7886700" cy="857146"/>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US" sz="2400" b="1" dirty="0">
                <a:solidFill>
                  <a:schemeClr val="accent2"/>
                </a:solidFill>
                <a:latin typeface="Muli" pitchFamily="2" charset="77"/>
              </a:rPr>
              <a:t>Let’s Celebrate </a:t>
            </a:r>
          </a:p>
          <a:p>
            <a:pPr marL="0" lvl="0" indent="0" algn="l" rtl="0">
              <a:spcBef>
                <a:spcPts val="0"/>
              </a:spcBef>
              <a:spcAft>
                <a:spcPts val="0"/>
              </a:spcAft>
              <a:buNone/>
            </a:pPr>
            <a:r>
              <a:rPr lang="en-US" sz="2400" b="1" dirty="0">
                <a:solidFill>
                  <a:schemeClr val="accent2"/>
                </a:solidFill>
                <a:latin typeface="Muli" pitchFamily="2" charset="77"/>
              </a:rPr>
              <a:t>National Real Sugar Day!</a:t>
            </a:r>
          </a:p>
        </p:txBody>
      </p:sp>
      <p:pic>
        <p:nvPicPr>
          <p:cNvPr id="61" name="Google Shape;61;p13"/>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4417714" y="779313"/>
            <a:ext cx="4433582" cy="3426927"/>
          </a:xfrm>
          <a:prstGeom prst="rect">
            <a:avLst/>
          </a:prstGeom>
          <a:noFill/>
          <a:ln>
            <a:noFill/>
          </a:ln>
        </p:spPr>
      </p:pic>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p22"/>
          <p:cNvSpPr txBox="1">
            <a:spLocks noGrp="1"/>
          </p:cNvSpPr>
          <p:nvPr>
            <p:ph type="title"/>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200" b="1" dirty="0"/>
              <a:t>Types of Sugar</a:t>
            </a:r>
            <a:endParaRPr sz="3200" b="1" dirty="0"/>
          </a:p>
        </p:txBody>
      </p:sp>
      <p:sp>
        <p:nvSpPr>
          <p:cNvPr id="123" name="Google Shape;123;p22"/>
          <p:cNvSpPr txBox="1">
            <a:spLocks noGrp="1"/>
          </p:cNvSpPr>
          <p:nvPr>
            <p:ph type="body" idx="1"/>
          </p:nvPr>
        </p:nvSpPr>
        <p:spPr>
          <a:xfrm>
            <a:off x="370950" y="2391157"/>
            <a:ext cx="3999900" cy="1299273"/>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b="1" dirty="0">
                <a:latin typeface="Muli" pitchFamily="2" charset="77"/>
              </a:rPr>
              <a:t>White Sugars</a:t>
            </a:r>
            <a:endParaRPr b="1" dirty="0">
              <a:latin typeface="Muli" pitchFamily="2" charset="77"/>
            </a:endParaRPr>
          </a:p>
          <a:p>
            <a:pPr marL="457200" lvl="0" indent="-317500" algn="l" rtl="0">
              <a:spcBef>
                <a:spcPts val="1200"/>
              </a:spcBef>
              <a:spcAft>
                <a:spcPts val="0"/>
              </a:spcAft>
              <a:buSzPts val="1400"/>
              <a:buChar char="●"/>
            </a:pPr>
            <a:r>
              <a:rPr lang="en" dirty="0">
                <a:latin typeface="Muli" pitchFamily="2" charset="77"/>
              </a:rPr>
              <a:t>Granulated sugar</a:t>
            </a:r>
            <a:endParaRPr dirty="0">
              <a:latin typeface="Muli" pitchFamily="2" charset="77"/>
            </a:endParaRPr>
          </a:p>
          <a:p>
            <a:pPr marL="457200" lvl="0" indent="-317500" algn="l" rtl="0">
              <a:spcBef>
                <a:spcPts val="0"/>
              </a:spcBef>
              <a:spcAft>
                <a:spcPts val="0"/>
              </a:spcAft>
              <a:buSzPts val="1400"/>
              <a:buChar char="●"/>
            </a:pPr>
            <a:r>
              <a:rPr lang="en" dirty="0">
                <a:latin typeface="Muli" pitchFamily="2" charset="77"/>
              </a:rPr>
              <a:t>Confectioners or Powdered sugar</a:t>
            </a:r>
            <a:endParaRPr dirty="0">
              <a:latin typeface="Muli" pitchFamily="2" charset="77"/>
            </a:endParaRPr>
          </a:p>
          <a:p>
            <a:pPr marL="457200" lvl="0" indent="-317500" algn="l" rtl="0">
              <a:spcBef>
                <a:spcPts val="0"/>
              </a:spcBef>
              <a:spcAft>
                <a:spcPts val="0"/>
              </a:spcAft>
              <a:buSzPts val="1400"/>
              <a:buChar char="●"/>
            </a:pPr>
            <a:r>
              <a:rPr lang="en" dirty="0">
                <a:latin typeface="Muli" pitchFamily="2" charset="77"/>
              </a:rPr>
              <a:t>Sanding sugar</a:t>
            </a:r>
            <a:endParaRPr dirty="0">
              <a:latin typeface="Muli" pitchFamily="2" charset="77"/>
            </a:endParaRPr>
          </a:p>
        </p:txBody>
      </p:sp>
      <p:sp>
        <p:nvSpPr>
          <p:cNvPr id="124" name="Google Shape;124;p22"/>
          <p:cNvSpPr txBox="1">
            <a:spLocks noGrp="1"/>
          </p:cNvSpPr>
          <p:nvPr>
            <p:ph type="body" idx="2"/>
          </p:nvPr>
        </p:nvSpPr>
        <p:spPr>
          <a:xfrm>
            <a:off x="311700" y="3580702"/>
            <a:ext cx="3999900" cy="1299273"/>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b="1" dirty="0">
                <a:latin typeface="Muli" pitchFamily="2" charset="77"/>
              </a:rPr>
              <a:t>Brown Sugars</a:t>
            </a:r>
            <a:endParaRPr b="1" dirty="0">
              <a:latin typeface="Muli" pitchFamily="2" charset="77"/>
            </a:endParaRPr>
          </a:p>
          <a:p>
            <a:pPr marL="457200" lvl="0" indent="-317500" algn="l" rtl="0">
              <a:spcBef>
                <a:spcPts val="1200"/>
              </a:spcBef>
              <a:spcAft>
                <a:spcPts val="0"/>
              </a:spcAft>
              <a:buSzPts val="1400"/>
              <a:buChar char="●"/>
            </a:pPr>
            <a:r>
              <a:rPr lang="en" dirty="0">
                <a:latin typeface="Muli" pitchFamily="2" charset="77"/>
              </a:rPr>
              <a:t>Light brown sugar</a:t>
            </a:r>
            <a:endParaRPr dirty="0">
              <a:latin typeface="Muli" pitchFamily="2" charset="77"/>
            </a:endParaRPr>
          </a:p>
          <a:p>
            <a:pPr marL="457200" lvl="0" indent="-317500" algn="l" rtl="0">
              <a:spcBef>
                <a:spcPts val="0"/>
              </a:spcBef>
              <a:spcAft>
                <a:spcPts val="0"/>
              </a:spcAft>
              <a:buSzPts val="1400"/>
              <a:buChar char="●"/>
            </a:pPr>
            <a:r>
              <a:rPr lang="en" dirty="0">
                <a:latin typeface="Muli" pitchFamily="2" charset="77"/>
              </a:rPr>
              <a:t>Dark brown sugar</a:t>
            </a:r>
            <a:endParaRPr dirty="0">
              <a:latin typeface="Muli" pitchFamily="2" charset="77"/>
            </a:endParaRPr>
          </a:p>
          <a:p>
            <a:pPr marL="457200" lvl="0" indent="-317500" algn="l" rtl="0">
              <a:spcBef>
                <a:spcPts val="0"/>
              </a:spcBef>
              <a:spcAft>
                <a:spcPts val="0"/>
              </a:spcAft>
              <a:buSzPts val="1400"/>
              <a:buChar char="●"/>
            </a:pPr>
            <a:r>
              <a:rPr lang="en" dirty="0">
                <a:latin typeface="Muli" pitchFamily="2" charset="77"/>
              </a:rPr>
              <a:t>Turbinado or “raw” sugar</a:t>
            </a:r>
            <a:endParaRPr dirty="0">
              <a:latin typeface="Muli" pitchFamily="2" charset="77"/>
            </a:endParaRPr>
          </a:p>
        </p:txBody>
      </p:sp>
      <p:sp>
        <p:nvSpPr>
          <p:cNvPr id="125" name="Google Shape;125;p22"/>
          <p:cNvSpPr txBox="1"/>
          <p:nvPr/>
        </p:nvSpPr>
        <p:spPr>
          <a:xfrm>
            <a:off x="311700" y="994217"/>
            <a:ext cx="8520600" cy="1261854"/>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dirty="0">
                <a:solidFill>
                  <a:schemeClr val="bg1"/>
                </a:solidFill>
                <a:latin typeface="Muli" pitchFamily="2" charset="77"/>
                <a:ea typeface="Old Standard TT"/>
                <a:cs typeface="Old Standard TT"/>
                <a:sym typeface="Old Standard TT"/>
              </a:rPr>
              <a:t>All types of sugar are made by first extracting sugar juice from sugar beet and sugar cane plants, and then slight adjustments in the process can produce sugars of various crystal sizes (granulated, powdered) and color (white or brown).</a:t>
            </a:r>
            <a:endParaRPr dirty="0">
              <a:solidFill>
                <a:schemeClr val="bg1"/>
              </a:solidFill>
              <a:latin typeface="Muli" pitchFamily="2" charset="77"/>
              <a:ea typeface="Old Standard TT"/>
              <a:cs typeface="Old Standard TT"/>
              <a:sym typeface="Old Standard TT"/>
            </a:endParaRPr>
          </a:p>
          <a:p>
            <a:pPr marL="0" lvl="0" indent="0" algn="l" rtl="0">
              <a:spcBef>
                <a:spcPts val="0"/>
              </a:spcBef>
              <a:spcAft>
                <a:spcPts val="0"/>
              </a:spcAft>
              <a:buNone/>
            </a:pPr>
            <a:endParaRPr dirty="0">
              <a:solidFill>
                <a:schemeClr val="bg1"/>
              </a:solidFill>
              <a:latin typeface="Muli" pitchFamily="2" charset="77"/>
              <a:ea typeface="Old Standard TT"/>
              <a:cs typeface="Old Standard TT"/>
              <a:sym typeface="Old Standard TT"/>
            </a:endParaRPr>
          </a:p>
          <a:p>
            <a:pPr marL="0" lvl="0" indent="0" algn="l" rtl="0">
              <a:spcBef>
                <a:spcPts val="0"/>
              </a:spcBef>
              <a:spcAft>
                <a:spcPts val="0"/>
              </a:spcAft>
              <a:buNone/>
            </a:pPr>
            <a:r>
              <a:rPr lang="en" dirty="0">
                <a:solidFill>
                  <a:schemeClr val="bg1"/>
                </a:solidFill>
                <a:latin typeface="Muli" pitchFamily="2" charset="77"/>
                <a:ea typeface="Old Standard TT"/>
                <a:cs typeface="Old Standard TT"/>
                <a:sym typeface="Old Standard TT"/>
              </a:rPr>
              <a:t>Sugar color is primarily determined by the amount of molasses remaining on or added to the crystals. </a:t>
            </a:r>
            <a:endParaRPr dirty="0">
              <a:solidFill>
                <a:schemeClr val="bg1"/>
              </a:solidFill>
              <a:latin typeface="Muli" pitchFamily="2" charset="77"/>
              <a:ea typeface="Old Standard TT"/>
              <a:cs typeface="Old Standard TT"/>
              <a:sym typeface="Old Standard TT"/>
            </a:endParaRPr>
          </a:p>
        </p:txBody>
      </p:sp>
      <p:pic>
        <p:nvPicPr>
          <p:cNvPr id="9" name="Picture 8" descr="A picture containing food, plate&#10;&#10;Description automatically generated">
            <a:extLst>
              <a:ext uri="{FF2B5EF4-FFF2-40B4-BE49-F238E27FC236}">
                <a16:creationId xmlns:a16="http://schemas.microsoft.com/office/drawing/2014/main" id="{48F52A43-3E38-119C-376C-4A1B8A29A54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77640" y="2335656"/>
            <a:ext cx="3999900" cy="2656973"/>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Shape 129"/>
        <p:cNvGrpSpPr/>
        <p:nvPr/>
      </p:nvGrpSpPr>
      <p:grpSpPr>
        <a:xfrm>
          <a:off x="0" y="0"/>
          <a:ext cx="0" cy="0"/>
          <a:chOff x="0" y="0"/>
          <a:chExt cx="0" cy="0"/>
        </a:xfrm>
      </p:grpSpPr>
      <p:sp>
        <p:nvSpPr>
          <p:cNvPr id="130" name="Google Shape;130;p23"/>
          <p:cNvSpPr txBox="1">
            <a:spLocks noGrp="1"/>
          </p:cNvSpPr>
          <p:nvPr>
            <p:ph type="title"/>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200" b="1" dirty="0">
                <a:solidFill>
                  <a:schemeClr val="accent2"/>
                </a:solidFill>
              </a:rPr>
              <a:t>Assignment</a:t>
            </a:r>
            <a:endParaRPr sz="3200" b="1" dirty="0">
              <a:solidFill>
                <a:schemeClr val="accent2"/>
              </a:solidFill>
            </a:endParaRPr>
          </a:p>
        </p:txBody>
      </p:sp>
      <p:sp>
        <p:nvSpPr>
          <p:cNvPr id="131" name="Google Shape;131;p23"/>
          <p:cNvSpPr txBox="1">
            <a:spLocks noGrp="1"/>
          </p:cNvSpPr>
          <p:nvPr>
            <p:ph type="body" idx="1"/>
          </p:nvPr>
        </p:nvSpPr>
        <p:spPr>
          <a:xfrm>
            <a:off x="311700" y="1171600"/>
            <a:ext cx="8520600" cy="1864208"/>
          </a:xfrm>
          <a:prstGeom prst="rect">
            <a:avLst/>
          </a:prstGeom>
        </p:spPr>
        <p:txBody>
          <a:bodyPr spcFirstLastPara="1" wrap="square" lIns="91425" tIns="91425" rIns="91425" bIns="91425" anchor="t" anchorCtr="0">
            <a:normAutofit fontScale="92500" lnSpcReduction="20000"/>
          </a:bodyPr>
          <a:lstStyle/>
          <a:p>
            <a:pPr marL="0" lvl="0" indent="0" algn="l" rtl="0">
              <a:spcBef>
                <a:spcPts val="0"/>
              </a:spcBef>
              <a:spcAft>
                <a:spcPts val="0"/>
              </a:spcAft>
              <a:buNone/>
            </a:pPr>
            <a:r>
              <a:rPr lang="en" dirty="0">
                <a:solidFill>
                  <a:schemeClr val="accent2"/>
                </a:solidFill>
                <a:latin typeface="Muli" pitchFamily="2" charset="77"/>
              </a:rPr>
              <a:t>Select a recipe that uses sugars. Prepare the recipe in your lab groups.</a:t>
            </a:r>
            <a:endParaRPr dirty="0">
              <a:solidFill>
                <a:schemeClr val="accent2"/>
              </a:solidFill>
              <a:latin typeface="Muli" pitchFamily="2" charset="77"/>
            </a:endParaRPr>
          </a:p>
          <a:p>
            <a:pPr marL="457200" lvl="0" indent="-342900" algn="l" rtl="0">
              <a:lnSpc>
                <a:spcPct val="100000"/>
              </a:lnSpc>
              <a:spcBef>
                <a:spcPts val="1200"/>
              </a:spcBef>
              <a:spcAft>
                <a:spcPts val="600"/>
              </a:spcAft>
              <a:buSzPts val="1800"/>
              <a:buChar char="●"/>
            </a:pPr>
            <a:r>
              <a:rPr lang="en" dirty="0">
                <a:solidFill>
                  <a:schemeClr val="accent2"/>
                </a:solidFill>
                <a:latin typeface="Muli" pitchFamily="2" charset="77"/>
              </a:rPr>
              <a:t>Examples of sugars that a recipe may contain</a:t>
            </a:r>
            <a:endParaRPr dirty="0">
              <a:solidFill>
                <a:schemeClr val="accent2"/>
              </a:solidFill>
              <a:latin typeface="Muli" pitchFamily="2" charset="77"/>
            </a:endParaRPr>
          </a:p>
          <a:p>
            <a:pPr marL="914400" lvl="1" indent="-317500" algn="l" rtl="0">
              <a:lnSpc>
                <a:spcPct val="100000"/>
              </a:lnSpc>
              <a:spcBef>
                <a:spcPts val="0"/>
              </a:spcBef>
              <a:spcAft>
                <a:spcPts val="600"/>
              </a:spcAft>
              <a:buSzPts val="1400"/>
              <a:buChar char="○"/>
            </a:pPr>
            <a:r>
              <a:rPr lang="en" dirty="0">
                <a:solidFill>
                  <a:schemeClr val="accent2"/>
                </a:solidFill>
                <a:latin typeface="Muli" pitchFamily="2" charset="77"/>
              </a:rPr>
              <a:t>Brown Sugar</a:t>
            </a:r>
            <a:endParaRPr dirty="0">
              <a:solidFill>
                <a:schemeClr val="accent2"/>
              </a:solidFill>
              <a:latin typeface="Muli" pitchFamily="2" charset="77"/>
            </a:endParaRPr>
          </a:p>
          <a:p>
            <a:pPr marL="914400" lvl="1" indent="-317500" algn="l" rtl="0">
              <a:lnSpc>
                <a:spcPct val="100000"/>
              </a:lnSpc>
              <a:spcBef>
                <a:spcPts val="0"/>
              </a:spcBef>
              <a:spcAft>
                <a:spcPts val="600"/>
              </a:spcAft>
              <a:buSzPts val="1400"/>
              <a:buChar char="○"/>
            </a:pPr>
            <a:r>
              <a:rPr lang="en" dirty="0">
                <a:solidFill>
                  <a:schemeClr val="accent2"/>
                </a:solidFill>
                <a:latin typeface="Muli" pitchFamily="2" charset="77"/>
              </a:rPr>
              <a:t>Granulated Sugar</a:t>
            </a:r>
            <a:endParaRPr dirty="0">
              <a:solidFill>
                <a:schemeClr val="accent2"/>
              </a:solidFill>
              <a:latin typeface="Muli" pitchFamily="2" charset="77"/>
            </a:endParaRPr>
          </a:p>
          <a:p>
            <a:pPr marL="914400" lvl="1" indent="-317500" algn="l" rtl="0">
              <a:lnSpc>
                <a:spcPct val="100000"/>
              </a:lnSpc>
              <a:spcBef>
                <a:spcPts val="0"/>
              </a:spcBef>
              <a:spcAft>
                <a:spcPts val="600"/>
              </a:spcAft>
              <a:buSzPts val="1400"/>
              <a:buChar char="○"/>
            </a:pPr>
            <a:r>
              <a:rPr lang="en" dirty="0">
                <a:solidFill>
                  <a:schemeClr val="accent2"/>
                </a:solidFill>
                <a:latin typeface="Muli" pitchFamily="2" charset="77"/>
              </a:rPr>
              <a:t>Powdered Sugar</a:t>
            </a:r>
            <a:endParaRPr dirty="0">
              <a:solidFill>
                <a:schemeClr val="accent2"/>
              </a:solidFill>
              <a:latin typeface="Muli" pitchFamily="2" charset="77"/>
            </a:endParaRPr>
          </a:p>
          <a:p>
            <a:pPr marL="914400" lvl="1" indent="-317500" algn="l" rtl="0">
              <a:lnSpc>
                <a:spcPct val="100000"/>
              </a:lnSpc>
              <a:spcBef>
                <a:spcPts val="0"/>
              </a:spcBef>
              <a:spcAft>
                <a:spcPts val="600"/>
              </a:spcAft>
              <a:buSzPts val="1400"/>
              <a:buChar char="○"/>
            </a:pPr>
            <a:r>
              <a:rPr lang="en" dirty="0">
                <a:solidFill>
                  <a:schemeClr val="accent2"/>
                </a:solidFill>
                <a:latin typeface="Muli" pitchFamily="2" charset="77"/>
              </a:rPr>
              <a:t>Raw Sugar</a:t>
            </a:r>
            <a:endParaRPr dirty="0">
              <a:solidFill>
                <a:schemeClr val="accent2"/>
              </a:solidFill>
              <a:latin typeface="Muli" pitchFamily="2" charset="77"/>
            </a:endParaRPr>
          </a:p>
          <a:p>
            <a:pPr marL="914400" lvl="0" indent="0" algn="l" rtl="0">
              <a:spcBef>
                <a:spcPts val="1200"/>
              </a:spcBef>
              <a:spcAft>
                <a:spcPts val="1200"/>
              </a:spcAft>
              <a:buNone/>
            </a:pP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Google Shape;66;p14"/>
          <p:cNvSpPr txBox="1">
            <a:spLocks noGrp="1"/>
          </p:cNvSpPr>
          <p:nvPr>
            <p:ph type="title"/>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200" b="1" dirty="0"/>
              <a:t>Today’s Objectives</a:t>
            </a:r>
            <a:endParaRPr sz="3200" b="1" dirty="0"/>
          </a:p>
        </p:txBody>
      </p:sp>
      <p:sp>
        <p:nvSpPr>
          <p:cNvPr id="67" name="Google Shape;67;p14"/>
          <p:cNvSpPr txBox="1">
            <a:spLocks noGrp="1"/>
          </p:cNvSpPr>
          <p:nvPr>
            <p:ph type="body" idx="1"/>
          </p:nvPr>
        </p:nvSpPr>
        <p:spPr>
          <a:xfrm>
            <a:off x="311700" y="1171599"/>
            <a:ext cx="5897076" cy="1713531"/>
          </a:xfrm>
          <a:prstGeom prst="rect">
            <a:avLst/>
          </a:prstGeom>
        </p:spPr>
        <p:txBody>
          <a:bodyPr spcFirstLastPara="1" wrap="square" lIns="91425" tIns="91425" rIns="91425" bIns="91425" anchor="t" anchorCtr="0">
            <a:normAutofit/>
          </a:bodyPr>
          <a:lstStyle/>
          <a:p>
            <a:pPr marL="457200" lvl="0" indent="-342900" algn="l" rtl="0">
              <a:lnSpc>
                <a:spcPct val="150000"/>
              </a:lnSpc>
              <a:spcBef>
                <a:spcPts val="0"/>
              </a:spcBef>
              <a:spcAft>
                <a:spcPts val="0"/>
              </a:spcAft>
              <a:buSzPts val="1800"/>
              <a:buChar char="●"/>
            </a:pPr>
            <a:r>
              <a:rPr lang="en" dirty="0">
                <a:latin typeface="Muli" pitchFamily="2" charset="77"/>
              </a:rPr>
              <a:t>Describe the purpose of real sugar in human diet</a:t>
            </a:r>
            <a:endParaRPr dirty="0">
              <a:latin typeface="Muli" pitchFamily="2" charset="77"/>
            </a:endParaRPr>
          </a:p>
          <a:p>
            <a:pPr marL="457200" lvl="0" indent="-342900" algn="l" rtl="0">
              <a:lnSpc>
                <a:spcPct val="150000"/>
              </a:lnSpc>
              <a:spcBef>
                <a:spcPts val="0"/>
              </a:spcBef>
              <a:spcAft>
                <a:spcPts val="0"/>
              </a:spcAft>
              <a:buSzPts val="1800"/>
              <a:buChar char="●"/>
            </a:pPr>
            <a:r>
              <a:rPr lang="en" dirty="0">
                <a:latin typeface="Muli" pitchFamily="2" charset="77"/>
              </a:rPr>
              <a:t>Compare and contrast sugar cane and sugar beets</a:t>
            </a:r>
            <a:endParaRPr dirty="0">
              <a:latin typeface="Muli" pitchFamily="2" charset="77"/>
            </a:endParaRPr>
          </a:p>
          <a:p>
            <a:pPr marL="457200" lvl="0" indent="-342900" algn="l" rtl="0">
              <a:lnSpc>
                <a:spcPct val="150000"/>
              </a:lnSpc>
              <a:spcBef>
                <a:spcPts val="0"/>
              </a:spcBef>
              <a:spcAft>
                <a:spcPts val="0"/>
              </a:spcAft>
              <a:buSzPts val="1800"/>
              <a:buChar char="●"/>
            </a:pPr>
            <a:r>
              <a:rPr lang="en" dirty="0">
                <a:latin typeface="Muli" pitchFamily="2" charset="77"/>
              </a:rPr>
              <a:t>Identify the functions sugar serves in cooking</a:t>
            </a:r>
            <a:endParaRPr dirty="0">
              <a:latin typeface="Muli" pitchFamily="2" charset="77"/>
            </a:endParaRPr>
          </a:p>
        </p:txBody>
      </p:sp>
      <p:pic>
        <p:nvPicPr>
          <p:cNvPr id="5" name="Picture 4" descr="A picture containing vegetable&#10;&#10;Description automatically generated">
            <a:extLst>
              <a:ext uri="{FF2B5EF4-FFF2-40B4-BE49-F238E27FC236}">
                <a16:creationId xmlns:a16="http://schemas.microsoft.com/office/drawing/2014/main" id="{70B40DDE-A1FB-5158-4AFB-5C8FDDD8A6C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114471" y="3077490"/>
            <a:ext cx="2573097" cy="1713531"/>
          </a:xfrm>
          <a:prstGeom prst="rect">
            <a:avLst/>
          </a:prstGeom>
        </p:spPr>
      </p:pic>
      <p:pic>
        <p:nvPicPr>
          <p:cNvPr id="7" name="Picture 6">
            <a:extLst>
              <a:ext uri="{FF2B5EF4-FFF2-40B4-BE49-F238E27FC236}">
                <a16:creationId xmlns:a16="http://schemas.microsoft.com/office/drawing/2014/main" id="{BC53A9FD-7DE9-A0E0-6B4C-5639DED3DB7B}"/>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810388" y="3086166"/>
            <a:ext cx="2971801" cy="1718017"/>
          </a:xfrm>
          <a:prstGeom prst="rect">
            <a:avLst/>
          </a:prstGeom>
        </p:spPr>
      </p:pic>
      <p:pic>
        <p:nvPicPr>
          <p:cNvPr id="9" name="Picture 8" descr="A picture containing tool&#10;&#10;Description automatically generated">
            <a:extLst>
              <a:ext uri="{FF2B5EF4-FFF2-40B4-BE49-F238E27FC236}">
                <a16:creationId xmlns:a16="http://schemas.microsoft.com/office/drawing/2014/main" id="{8F8CE8BF-6513-40DB-BC43-E65453DA5E97}"/>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18554" y="3073004"/>
            <a:ext cx="2573097" cy="1718017"/>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Google Shape;73;p15"/>
          <p:cNvSpPr txBox="1">
            <a:spLocks noGrp="1"/>
          </p:cNvSpPr>
          <p:nvPr>
            <p:ph type="title"/>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200" b="1" dirty="0"/>
              <a:t>What is sugar?</a:t>
            </a:r>
            <a:endParaRPr sz="3200" b="1" dirty="0"/>
          </a:p>
        </p:txBody>
      </p:sp>
      <p:sp>
        <p:nvSpPr>
          <p:cNvPr id="74" name="Google Shape;74;p15"/>
          <p:cNvSpPr txBox="1">
            <a:spLocks noGrp="1"/>
          </p:cNvSpPr>
          <p:nvPr>
            <p:ph type="body" idx="1"/>
          </p:nvPr>
        </p:nvSpPr>
        <p:spPr>
          <a:xfrm>
            <a:off x="311700" y="1171600"/>
            <a:ext cx="4846088" cy="33972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600"/>
              </a:spcAft>
              <a:buSzPts val="1800"/>
              <a:buChar char="●"/>
            </a:pPr>
            <a:r>
              <a:rPr lang="en" dirty="0">
                <a:latin typeface="Muli" pitchFamily="2" charset="77"/>
              </a:rPr>
              <a:t>Sugar’s scientific name is sucrose</a:t>
            </a:r>
            <a:endParaRPr dirty="0">
              <a:latin typeface="Muli" pitchFamily="2" charset="77"/>
            </a:endParaRPr>
          </a:p>
          <a:p>
            <a:pPr marL="914400" lvl="1" indent="-317500" algn="l" rtl="0">
              <a:spcBef>
                <a:spcPts val="0"/>
              </a:spcBef>
              <a:spcAft>
                <a:spcPts val="600"/>
              </a:spcAft>
              <a:buSzPts val="1400"/>
              <a:buChar char="○"/>
            </a:pPr>
            <a:r>
              <a:rPr lang="en" dirty="0">
                <a:latin typeface="Muli" pitchFamily="2" charset="77"/>
              </a:rPr>
              <a:t>fructose + glucose = sucrose</a:t>
            </a:r>
            <a:endParaRPr dirty="0">
              <a:latin typeface="Muli" pitchFamily="2" charset="77"/>
            </a:endParaRPr>
          </a:p>
          <a:p>
            <a:pPr marL="457200" lvl="0" indent="-342900" algn="l" rtl="0">
              <a:spcBef>
                <a:spcPts val="0"/>
              </a:spcBef>
              <a:spcAft>
                <a:spcPts val="600"/>
              </a:spcAft>
              <a:buSzPts val="1800"/>
              <a:buChar char="●"/>
            </a:pPr>
            <a:r>
              <a:rPr lang="en" dirty="0">
                <a:latin typeface="Muli" pitchFamily="2" charset="77"/>
              </a:rPr>
              <a:t>Sugar is a simple carbohydrate</a:t>
            </a:r>
            <a:endParaRPr dirty="0">
              <a:latin typeface="Muli" pitchFamily="2" charset="77"/>
            </a:endParaRPr>
          </a:p>
          <a:p>
            <a:pPr marL="457200" lvl="0" indent="-342900" algn="l" rtl="0">
              <a:spcBef>
                <a:spcPts val="0"/>
              </a:spcBef>
              <a:spcAft>
                <a:spcPts val="600"/>
              </a:spcAft>
              <a:buSzPts val="1800"/>
              <a:buChar char="●"/>
            </a:pPr>
            <a:r>
              <a:rPr lang="en" dirty="0">
                <a:latin typeface="Muli" pitchFamily="2" charset="77"/>
              </a:rPr>
              <a:t>Sugar is the gold standard for sweetness </a:t>
            </a:r>
            <a:endParaRPr dirty="0">
              <a:latin typeface="Muli" pitchFamily="2" charset="77"/>
            </a:endParaRPr>
          </a:p>
          <a:p>
            <a:pPr marL="914400" lvl="1" indent="-317500" algn="l" rtl="0">
              <a:spcBef>
                <a:spcPts val="0"/>
              </a:spcBef>
              <a:spcAft>
                <a:spcPts val="600"/>
              </a:spcAft>
              <a:buSzPts val="1400"/>
              <a:buChar char="○"/>
            </a:pPr>
            <a:r>
              <a:rPr lang="en" dirty="0">
                <a:latin typeface="Muli" pitchFamily="2" charset="77"/>
              </a:rPr>
              <a:t>All other sweeteners are graded in comparison to sugar</a:t>
            </a:r>
            <a:endParaRPr dirty="0">
              <a:latin typeface="Muli" pitchFamily="2" charset="77"/>
            </a:endParaRPr>
          </a:p>
          <a:p>
            <a:pPr marL="0" lvl="0" indent="0" algn="l" rtl="0">
              <a:spcBef>
                <a:spcPts val="1200"/>
              </a:spcBef>
              <a:spcAft>
                <a:spcPts val="0"/>
              </a:spcAft>
              <a:buNone/>
            </a:pPr>
            <a:endParaRPr dirty="0"/>
          </a:p>
          <a:p>
            <a:pPr marL="457200" lvl="0" indent="0" algn="l" rtl="0">
              <a:spcBef>
                <a:spcPts val="1200"/>
              </a:spcBef>
              <a:spcAft>
                <a:spcPts val="1200"/>
              </a:spcAft>
              <a:buNone/>
            </a:pPr>
            <a:endParaRPr dirty="0"/>
          </a:p>
        </p:txBody>
      </p:sp>
      <p:pic>
        <p:nvPicPr>
          <p:cNvPr id="3" name="Picture 2" descr="A picture containing orange&#10;&#10;Description automatically generated">
            <a:extLst>
              <a:ext uri="{FF2B5EF4-FFF2-40B4-BE49-F238E27FC236}">
                <a16:creationId xmlns:a16="http://schemas.microsoft.com/office/drawing/2014/main" id="{9D4D07FF-9FD3-86D3-1807-F1D6078D7C0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709161" y="0"/>
            <a:ext cx="4434840" cy="51435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Google Shape;80;p16"/>
          <p:cNvSpPr txBox="1">
            <a:spLocks noGrp="1"/>
          </p:cNvSpPr>
          <p:nvPr>
            <p:ph type="title"/>
          </p:nvPr>
        </p:nvSpPr>
        <p:spPr>
          <a:xfrm>
            <a:off x="311700" y="445024"/>
            <a:ext cx="4260300" cy="10180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200" b="1" dirty="0"/>
              <a:t>Where does sugar come from?</a:t>
            </a:r>
            <a:endParaRPr sz="3200" b="1" dirty="0"/>
          </a:p>
        </p:txBody>
      </p:sp>
      <p:sp>
        <p:nvSpPr>
          <p:cNvPr id="81" name="Google Shape;81;p16"/>
          <p:cNvSpPr txBox="1">
            <a:spLocks noGrp="1"/>
          </p:cNvSpPr>
          <p:nvPr>
            <p:ph type="body" idx="1"/>
          </p:nvPr>
        </p:nvSpPr>
        <p:spPr>
          <a:xfrm>
            <a:off x="311700" y="1781092"/>
            <a:ext cx="5183844" cy="3105761"/>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600"/>
              </a:spcAft>
              <a:buSzPts val="1800"/>
              <a:buChar char="●"/>
            </a:pPr>
            <a:r>
              <a:rPr lang="en" dirty="0">
                <a:latin typeface="Muli" pitchFamily="2" charset="77"/>
              </a:rPr>
              <a:t>Sugar comes from plants</a:t>
            </a:r>
            <a:endParaRPr dirty="0">
              <a:latin typeface="Muli" pitchFamily="2" charset="77"/>
            </a:endParaRPr>
          </a:p>
          <a:p>
            <a:pPr marL="914400" lvl="1" indent="-317500" algn="l" rtl="0">
              <a:spcBef>
                <a:spcPts val="0"/>
              </a:spcBef>
              <a:spcAft>
                <a:spcPts val="600"/>
              </a:spcAft>
              <a:buSzPts val="1400"/>
              <a:buChar char="○"/>
            </a:pPr>
            <a:r>
              <a:rPr lang="en" dirty="0">
                <a:latin typeface="Muli" pitchFamily="2" charset="77"/>
              </a:rPr>
              <a:t>Extracted from sugar beets and sugar cane</a:t>
            </a:r>
            <a:endParaRPr dirty="0">
              <a:latin typeface="Muli" pitchFamily="2" charset="77"/>
            </a:endParaRPr>
          </a:p>
          <a:p>
            <a:pPr marL="914400" lvl="1" indent="-317500" algn="l" rtl="0">
              <a:spcBef>
                <a:spcPts val="0"/>
              </a:spcBef>
              <a:spcAft>
                <a:spcPts val="600"/>
              </a:spcAft>
              <a:buSzPts val="1400"/>
              <a:buChar char="○"/>
            </a:pPr>
            <a:r>
              <a:rPr lang="en" dirty="0">
                <a:latin typeface="Muli" pitchFamily="2" charset="77"/>
              </a:rPr>
              <a:t>Also found naturally in fruits, nuts, and vegetables in smaller quantities</a:t>
            </a:r>
            <a:endParaRPr dirty="0">
              <a:latin typeface="Muli" pitchFamily="2" charset="77"/>
            </a:endParaRPr>
          </a:p>
          <a:p>
            <a:pPr marL="457200" lvl="0" indent="-342900" algn="l" rtl="0">
              <a:spcBef>
                <a:spcPts val="0"/>
              </a:spcBef>
              <a:spcAft>
                <a:spcPts val="600"/>
              </a:spcAft>
              <a:buSzPts val="1800"/>
              <a:buChar char="●"/>
            </a:pPr>
            <a:r>
              <a:rPr lang="en" dirty="0">
                <a:latin typeface="Muli" pitchFamily="2" charset="77"/>
              </a:rPr>
              <a:t>Sugar beets and sugar cane contain 14-16% sucrose, more than any other plants, so they are grown and harvested for sugar specifically</a:t>
            </a:r>
            <a:endParaRPr dirty="0">
              <a:latin typeface="Muli" pitchFamily="2" charset="77"/>
            </a:endParaRPr>
          </a:p>
          <a:p>
            <a:pPr marL="457200" lvl="0" indent="-342900" algn="l" rtl="0">
              <a:spcBef>
                <a:spcPts val="0"/>
              </a:spcBef>
              <a:spcAft>
                <a:spcPts val="600"/>
              </a:spcAft>
              <a:buSzPts val="1800"/>
              <a:buChar char="●"/>
            </a:pPr>
            <a:r>
              <a:rPr lang="en" dirty="0">
                <a:latin typeface="Muli" pitchFamily="2" charset="77"/>
              </a:rPr>
              <a:t>Once sugar is extracted from the plant, it is just sucrose, no evidence of the plant source remains</a:t>
            </a:r>
            <a:endParaRPr dirty="0">
              <a:latin typeface="Muli" pitchFamily="2" charset="77"/>
            </a:endParaRPr>
          </a:p>
        </p:txBody>
      </p:sp>
      <p:pic>
        <p:nvPicPr>
          <p:cNvPr id="3" name="Picture 2" descr="A picture containing indoor, wooden, wood, asparagus&#10;&#10;Description automatically generated">
            <a:extLst>
              <a:ext uri="{FF2B5EF4-FFF2-40B4-BE49-F238E27FC236}">
                <a16:creationId xmlns:a16="http://schemas.microsoft.com/office/drawing/2014/main" id="{C2DD9023-2CCF-F5F9-4D35-3460A2A2EAA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05856" y="525992"/>
            <a:ext cx="3058510" cy="2045758"/>
          </a:xfrm>
          <a:prstGeom prst="rect">
            <a:avLst/>
          </a:prstGeom>
        </p:spPr>
      </p:pic>
      <p:pic>
        <p:nvPicPr>
          <p:cNvPr id="5" name="Picture 4" descr="A picture containing outdoor, ground, grass, plant&#10;&#10;Description automatically generated">
            <a:extLst>
              <a:ext uri="{FF2B5EF4-FFF2-40B4-BE49-F238E27FC236}">
                <a16:creationId xmlns:a16="http://schemas.microsoft.com/office/drawing/2014/main" id="{D8F7E2C2-9F11-0427-6B22-4E378FBB3AA6}"/>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705856" y="2703592"/>
            <a:ext cx="3058510" cy="200816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Google Shape;87;p17"/>
          <p:cNvSpPr txBox="1">
            <a:spLocks noGrp="1"/>
          </p:cNvSpPr>
          <p:nvPr>
            <p:ph type="title"/>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200" b="1" dirty="0"/>
              <a:t>Sugar Beets</a:t>
            </a:r>
            <a:endParaRPr sz="3200" b="1" dirty="0"/>
          </a:p>
        </p:txBody>
      </p:sp>
      <p:sp>
        <p:nvSpPr>
          <p:cNvPr id="88" name="Google Shape;88;p17"/>
          <p:cNvSpPr txBox="1">
            <a:spLocks noGrp="1"/>
          </p:cNvSpPr>
          <p:nvPr>
            <p:ph type="body" idx="1"/>
          </p:nvPr>
        </p:nvSpPr>
        <p:spPr>
          <a:xfrm>
            <a:off x="311700" y="1171600"/>
            <a:ext cx="4655897" cy="33972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600"/>
              </a:spcAft>
              <a:buSzPts val="1800"/>
              <a:buChar char="●"/>
            </a:pPr>
            <a:r>
              <a:rPr lang="en" dirty="0">
                <a:latin typeface="Muli" pitchFamily="2" charset="77"/>
              </a:rPr>
              <a:t>Grown in cooler climates, mostly in northern states </a:t>
            </a:r>
            <a:endParaRPr dirty="0">
              <a:latin typeface="Muli" pitchFamily="2" charset="77"/>
            </a:endParaRPr>
          </a:p>
          <a:p>
            <a:pPr marL="457200" lvl="0" indent="-342900" algn="l" rtl="0">
              <a:spcBef>
                <a:spcPts val="0"/>
              </a:spcBef>
              <a:spcAft>
                <a:spcPts val="600"/>
              </a:spcAft>
              <a:buSzPts val="1800"/>
              <a:buChar char="●"/>
            </a:pPr>
            <a:r>
              <a:rPr lang="en" dirty="0">
                <a:latin typeface="Muli" pitchFamily="2" charset="77"/>
              </a:rPr>
              <a:t>A root crop</a:t>
            </a:r>
            <a:endParaRPr dirty="0">
              <a:latin typeface="Muli" pitchFamily="2" charset="77"/>
            </a:endParaRPr>
          </a:p>
          <a:p>
            <a:pPr marL="914400" lvl="1" indent="-317500" algn="l" rtl="0">
              <a:spcBef>
                <a:spcPts val="0"/>
              </a:spcBef>
              <a:spcAft>
                <a:spcPts val="600"/>
              </a:spcAft>
              <a:buSzPts val="1400"/>
              <a:buChar char="○"/>
            </a:pPr>
            <a:r>
              <a:rPr lang="en" dirty="0">
                <a:latin typeface="Muli" pitchFamily="2" charset="77"/>
              </a:rPr>
              <a:t>Vegetable that grows underground</a:t>
            </a:r>
            <a:endParaRPr dirty="0">
              <a:latin typeface="Muli" pitchFamily="2" charset="77"/>
            </a:endParaRPr>
          </a:p>
          <a:p>
            <a:pPr marL="457200" lvl="0" indent="-342900" algn="l" rtl="0">
              <a:spcBef>
                <a:spcPts val="0"/>
              </a:spcBef>
              <a:spcAft>
                <a:spcPts val="600"/>
              </a:spcAft>
              <a:buSzPts val="1800"/>
              <a:buChar char="●"/>
            </a:pPr>
            <a:r>
              <a:rPr lang="en" dirty="0">
                <a:latin typeface="Muli" pitchFamily="2" charset="77"/>
              </a:rPr>
              <a:t>Harvested about five months after planting</a:t>
            </a:r>
            <a:endParaRPr dirty="0">
              <a:latin typeface="Muli" pitchFamily="2" charset="77"/>
            </a:endParaRPr>
          </a:p>
          <a:p>
            <a:pPr marL="457200" lvl="0" indent="-342900" algn="l" rtl="0">
              <a:spcBef>
                <a:spcPts val="0"/>
              </a:spcBef>
              <a:spcAft>
                <a:spcPts val="600"/>
              </a:spcAft>
              <a:buSzPts val="1800"/>
              <a:buChar char="●"/>
            </a:pPr>
            <a:r>
              <a:rPr lang="en" dirty="0">
                <a:latin typeface="Muli" pitchFamily="2" charset="77"/>
              </a:rPr>
              <a:t>1 beet weighs approximately 3-5 pounds when harvested</a:t>
            </a:r>
            <a:endParaRPr dirty="0">
              <a:latin typeface="Muli" pitchFamily="2" charset="77"/>
            </a:endParaRPr>
          </a:p>
          <a:p>
            <a:pPr marL="457200" lvl="0" indent="-342900" algn="l" rtl="0">
              <a:spcBef>
                <a:spcPts val="0"/>
              </a:spcBef>
              <a:spcAft>
                <a:spcPts val="600"/>
              </a:spcAft>
              <a:buSzPts val="1800"/>
              <a:buChar char="●"/>
            </a:pPr>
            <a:r>
              <a:rPr lang="en" dirty="0">
                <a:latin typeface="Muli" pitchFamily="2" charset="77"/>
              </a:rPr>
              <a:t>Grown in 11 states in the U.S.</a:t>
            </a:r>
            <a:endParaRPr dirty="0">
              <a:latin typeface="Muli" pitchFamily="2" charset="77"/>
            </a:endParaRPr>
          </a:p>
        </p:txBody>
      </p:sp>
      <p:pic>
        <p:nvPicPr>
          <p:cNvPr id="3" name="Picture 2" descr="A picture containing outdoor, plant, leaf, vegetable&#10;&#10;Description automatically generated">
            <a:extLst>
              <a:ext uri="{FF2B5EF4-FFF2-40B4-BE49-F238E27FC236}">
                <a16:creationId xmlns:a16="http://schemas.microsoft.com/office/drawing/2014/main" id="{E2C3E9D9-01EA-CE72-1401-BACA913A6F3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967597" y="3081527"/>
            <a:ext cx="3852773" cy="1883471"/>
          </a:xfrm>
          <a:prstGeom prst="rect">
            <a:avLst/>
          </a:prstGeom>
        </p:spPr>
      </p:pic>
      <p:pic>
        <p:nvPicPr>
          <p:cNvPr id="5" name="Picture 4" descr="A field of green plants&#10;&#10;Description automatically generated with medium confidence">
            <a:extLst>
              <a:ext uri="{FF2B5EF4-FFF2-40B4-BE49-F238E27FC236}">
                <a16:creationId xmlns:a16="http://schemas.microsoft.com/office/drawing/2014/main" id="{48F53EE1-B4B8-D256-9D57-36D41D100BA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967596" y="321751"/>
            <a:ext cx="3852773" cy="2548449"/>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8"/>
          <p:cNvSpPr txBox="1">
            <a:spLocks noGrp="1"/>
          </p:cNvSpPr>
          <p:nvPr>
            <p:ph type="title"/>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200" b="1" dirty="0"/>
              <a:t>Sugar Cane</a:t>
            </a:r>
            <a:endParaRPr sz="3200" b="1" dirty="0"/>
          </a:p>
        </p:txBody>
      </p:sp>
      <p:sp>
        <p:nvSpPr>
          <p:cNvPr id="95" name="Google Shape;95;p18"/>
          <p:cNvSpPr txBox="1">
            <a:spLocks noGrp="1"/>
          </p:cNvSpPr>
          <p:nvPr>
            <p:ph type="body" idx="1"/>
          </p:nvPr>
        </p:nvSpPr>
        <p:spPr>
          <a:xfrm>
            <a:off x="311700" y="1171600"/>
            <a:ext cx="4660350" cy="33972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600"/>
              </a:spcAft>
              <a:buSzPts val="1800"/>
              <a:buChar char="●"/>
            </a:pPr>
            <a:r>
              <a:rPr lang="en" dirty="0">
                <a:latin typeface="Muli" pitchFamily="2" charset="77"/>
              </a:rPr>
              <a:t>Grown in warm, southern climate</a:t>
            </a:r>
            <a:endParaRPr dirty="0">
              <a:latin typeface="Muli" pitchFamily="2" charset="77"/>
            </a:endParaRPr>
          </a:p>
          <a:p>
            <a:pPr marL="457200" lvl="0" indent="-342900" algn="l" rtl="0">
              <a:spcBef>
                <a:spcPts val="0"/>
              </a:spcBef>
              <a:spcAft>
                <a:spcPts val="600"/>
              </a:spcAft>
              <a:buSzPts val="1800"/>
              <a:buChar char="●"/>
            </a:pPr>
            <a:r>
              <a:rPr lang="en" dirty="0">
                <a:latin typeface="Muli" pitchFamily="2" charset="77"/>
              </a:rPr>
              <a:t>A perennial grass, harvested every 10-12 months</a:t>
            </a:r>
            <a:endParaRPr dirty="0">
              <a:latin typeface="Muli" pitchFamily="2" charset="77"/>
            </a:endParaRPr>
          </a:p>
          <a:p>
            <a:pPr marL="914400" lvl="1" indent="-317500" algn="l" rtl="0">
              <a:spcBef>
                <a:spcPts val="0"/>
              </a:spcBef>
              <a:spcAft>
                <a:spcPts val="600"/>
              </a:spcAft>
              <a:buSzPts val="1400"/>
              <a:buChar char="○"/>
            </a:pPr>
            <a:r>
              <a:rPr lang="en" dirty="0">
                <a:latin typeface="Muli" pitchFamily="2" charset="77"/>
              </a:rPr>
              <a:t>Perennial means is doesn’t have to be planted every year</a:t>
            </a:r>
            <a:endParaRPr dirty="0">
              <a:latin typeface="Muli" pitchFamily="2" charset="77"/>
            </a:endParaRPr>
          </a:p>
          <a:p>
            <a:pPr marL="457200" lvl="0" indent="-342900" algn="l" rtl="0">
              <a:spcBef>
                <a:spcPts val="0"/>
              </a:spcBef>
              <a:spcAft>
                <a:spcPts val="600"/>
              </a:spcAft>
              <a:buSzPts val="1800"/>
              <a:buChar char="●"/>
            </a:pPr>
            <a:r>
              <a:rPr lang="en" dirty="0">
                <a:latin typeface="Muli" pitchFamily="2" charset="77"/>
              </a:rPr>
              <a:t>Cane grows as tall as 10-20 feet</a:t>
            </a:r>
            <a:endParaRPr dirty="0">
              <a:latin typeface="Muli" pitchFamily="2" charset="77"/>
            </a:endParaRPr>
          </a:p>
          <a:p>
            <a:pPr marL="457200" lvl="0" indent="-342900" algn="l" rtl="0">
              <a:spcBef>
                <a:spcPts val="0"/>
              </a:spcBef>
              <a:spcAft>
                <a:spcPts val="600"/>
              </a:spcAft>
              <a:buSzPts val="1800"/>
              <a:buChar char="●"/>
            </a:pPr>
            <a:r>
              <a:rPr lang="en" dirty="0">
                <a:latin typeface="Muli" pitchFamily="2" charset="77"/>
              </a:rPr>
              <a:t>Grown in 3 states in the U.S.</a:t>
            </a:r>
            <a:endParaRPr dirty="0">
              <a:latin typeface="Muli" pitchFamily="2" charset="77"/>
            </a:endParaRPr>
          </a:p>
        </p:txBody>
      </p:sp>
      <p:pic>
        <p:nvPicPr>
          <p:cNvPr id="97" name="Google Shape;97;p18"/>
          <p:cNvPicPr preferRelativeResize="0"/>
          <p:nvPr/>
        </p:nvPicPr>
        <p:blipFill>
          <a:blip r:embed="rId3">
            <a:alphaModFix/>
          </a:blip>
          <a:stretch>
            <a:fillRect/>
          </a:stretch>
        </p:blipFill>
        <p:spPr>
          <a:xfrm>
            <a:off x="5094800" y="341300"/>
            <a:ext cx="3410451" cy="2096860"/>
          </a:xfrm>
          <a:prstGeom prst="rect">
            <a:avLst/>
          </a:prstGeom>
          <a:noFill/>
          <a:ln>
            <a:noFill/>
          </a:ln>
        </p:spPr>
      </p:pic>
      <p:pic>
        <p:nvPicPr>
          <p:cNvPr id="3" name="Picture 2" descr="A picture containing bamboo, pile, vegetable, full&#10;&#10;Description automatically generated">
            <a:extLst>
              <a:ext uri="{FF2B5EF4-FFF2-40B4-BE49-F238E27FC236}">
                <a16:creationId xmlns:a16="http://schemas.microsoft.com/office/drawing/2014/main" id="{001DB226-86AC-B02A-7757-4D108BCCB20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094799" y="2541885"/>
            <a:ext cx="3410451" cy="2264753"/>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9"/>
          <p:cNvSpPr txBox="1">
            <a:spLocks noGrp="1"/>
          </p:cNvSpPr>
          <p:nvPr>
            <p:ph type="title"/>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200" b="1" dirty="0"/>
              <a:t>Not a New Ingredient</a:t>
            </a:r>
            <a:endParaRPr sz="3200" b="1" dirty="0"/>
          </a:p>
        </p:txBody>
      </p:sp>
      <p:sp>
        <p:nvSpPr>
          <p:cNvPr id="103" name="Google Shape;103;p19"/>
          <p:cNvSpPr txBox="1">
            <a:spLocks noGrp="1"/>
          </p:cNvSpPr>
          <p:nvPr>
            <p:ph type="body" idx="1"/>
          </p:nvPr>
        </p:nvSpPr>
        <p:spPr>
          <a:prstGeom prst="rect">
            <a:avLst/>
          </a:prstGeom>
        </p:spPr>
        <p:txBody>
          <a:bodyPr spcFirstLastPara="1" wrap="square" lIns="91425" tIns="91425" rIns="91425" bIns="91425" anchor="t" anchorCtr="0">
            <a:normAutofit fontScale="92500"/>
          </a:bodyPr>
          <a:lstStyle/>
          <a:p>
            <a:pPr marL="457200" lvl="0" indent="-342900" algn="l" rtl="0">
              <a:lnSpc>
                <a:spcPct val="150000"/>
              </a:lnSpc>
              <a:spcBef>
                <a:spcPts val="0"/>
              </a:spcBef>
              <a:spcAft>
                <a:spcPts val="0"/>
              </a:spcAft>
              <a:buSzPts val="1800"/>
              <a:buChar char="●"/>
            </a:pPr>
            <a:r>
              <a:rPr lang="en" b="1" dirty="0">
                <a:solidFill>
                  <a:schemeClr val="accent4"/>
                </a:solidFill>
                <a:latin typeface="Muli" pitchFamily="2" charset="77"/>
              </a:rPr>
              <a:t>8000 BC </a:t>
            </a:r>
            <a:r>
              <a:rPr lang="en" dirty="0">
                <a:latin typeface="Muli" pitchFamily="2" charset="77"/>
              </a:rPr>
              <a:t>- First records of domestication of sugar cane in Papua New Guinea</a:t>
            </a:r>
            <a:endParaRPr dirty="0">
              <a:latin typeface="Muli" pitchFamily="2" charset="77"/>
            </a:endParaRPr>
          </a:p>
          <a:p>
            <a:pPr marL="457200" lvl="0" indent="-342900" algn="l" rtl="0">
              <a:lnSpc>
                <a:spcPct val="150000"/>
              </a:lnSpc>
              <a:spcBef>
                <a:spcPts val="0"/>
              </a:spcBef>
              <a:spcAft>
                <a:spcPts val="0"/>
              </a:spcAft>
              <a:buSzPts val="1800"/>
              <a:buChar char="●"/>
            </a:pPr>
            <a:r>
              <a:rPr lang="en" b="1" dirty="0">
                <a:solidFill>
                  <a:schemeClr val="accent4"/>
                </a:solidFill>
                <a:latin typeface="Muli" pitchFamily="2" charset="77"/>
              </a:rPr>
              <a:t>350 CE </a:t>
            </a:r>
            <a:r>
              <a:rPr lang="en" dirty="0">
                <a:latin typeface="Muli" pitchFamily="2" charset="77"/>
              </a:rPr>
              <a:t>- As sugar cultivation spread throughout the globe, sugar was crystallized in India</a:t>
            </a:r>
            <a:endParaRPr dirty="0">
              <a:latin typeface="Muli" pitchFamily="2" charset="77"/>
            </a:endParaRPr>
          </a:p>
          <a:p>
            <a:pPr marL="457200" lvl="0" indent="-342900" algn="l" rtl="0">
              <a:lnSpc>
                <a:spcPct val="150000"/>
              </a:lnSpc>
              <a:spcBef>
                <a:spcPts val="0"/>
              </a:spcBef>
              <a:spcAft>
                <a:spcPts val="0"/>
              </a:spcAft>
              <a:buSzPts val="1800"/>
              <a:buChar char="●"/>
            </a:pPr>
            <a:r>
              <a:rPr lang="en" b="1" dirty="0">
                <a:solidFill>
                  <a:schemeClr val="accent4"/>
                </a:solidFill>
                <a:latin typeface="Muli" pitchFamily="2" charset="77"/>
              </a:rPr>
              <a:t>1747</a:t>
            </a:r>
            <a:r>
              <a:rPr lang="en" dirty="0">
                <a:latin typeface="Muli" pitchFamily="2" charset="77"/>
              </a:rPr>
              <a:t> - Sugar was identified in beet roots</a:t>
            </a:r>
            <a:endParaRPr dirty="0">
              <a:latin typeface="Muli" pitchFamily="2" charset="77"/>
            </a:endParaRPr>
          </a:p>
          <a:p>
            <a:pPr marL="457200" lvl="0" indent="-342900" algn="l" rtl="0">
              <a:lnSpc>
                <a:spcPct val="150000"/>
              </a:lnSpc>
              <a:spcBef>
                <a:spcPts val="0"/>
              </a:spcBef>
              <a:spcAft>
                <a:spcPts val="0"/>
              </a:spcAft>
              <a:buSzPts val="1800"/>
              <a:buChar char="●"/>
            </a:pPr>
            <a:r>
              <a:rPr lang="en" b="1" dirty="0">
                <a:solidFill>
                  <a:schemeClr val="accent4"/>
                </a:solidFill>
                <a:latin typeface="Muli" pitchFamily="2" charset="77"/>
              </a:rPr>
              <a:t>1751</a:t>
            </a:r>
            <a:r>
              <a:rPr lang="en" dirty="0">
                <a:latin typeface="Muli" pitchFamily="2" charset="77"/>
              </a:rPr>
              <a:t> - Sugar cane brought to U.S. and planted in Louisiana</a:t>
            </a:r>
            <a:endParaRPr dirty="0">
              <a:latin typeface="Muli" pitchFamily="2" charset="77"/>
            </a:endParaRPr>
          </a:p>
          <a:p>
            <a:pPr marL="457200" lvl="0" indent="-342900" algn="l" rtl="0">
              <a:lnSpc>
                <a:spcPct val="150000"/>
              </a:lnSpc>
              <a:spcBef>
                <a:spcPts val="0"/>
              </a:spcBef>
              <a:spcAft>
                <a:spcPts val="0"/>
              </a:spcAft>
              <a:buSzPts val="1800"/>
              <a:buChar char="●"/>
            </a:pPr>
            <a:r>
              <a:rPr lang="en" b="1" dirty="0">
                <a:solidFill>
                  <a:schemeClr val="accent4"/>
                </a:solidFill>
                <a:latin typeface="Muli" pitchFamily="2" charset="77"/>
              </a:rPr>
              <a:t>1838</a:t>
            </a:r>
            <a:r>
              <a:rPr lang="en" dirty="0">
                <a:latin typeface="Muli" pitchFamily="2" charset="77"/>
              </a:rPr>
              <a:t> - Sugar beets arrived in U.S.</a:t>
            </a:r>
            <a:endParaRPr dirty="0">
              <a:latin typeface="Muli" pitchFamily="2" charset="77"/>
            </a:endParaRPr>
          </a:p>
          <a:p>
            <a:pPr marL="457200" lvl="0" indent="-342900" algn="l" rtl="0">
              <a:lnSpc>
                <a:spcPct val="150000"/>
              </a:lnSpc>
              <a:spcBef>
                <a:spcPts val="0"/>
              </a:spcBef>
              <a:spcAft>
                <a:spcPts val="0"/>
              </a:spcAft>
              <a:buSzPts val="1800"/>
              <a:buChar char="●"/>
            </a:pPr>
            <a:r>
              <a:rPr lang="en" b="1" dirty="0">
                <a:solidFill>
                  <a:schemeClr val="accent4"/>
                </a:solidFill>
                <a:latin typeface="Muli" pitchFamily="2" charset="77"/>
              </a:rPr>
              <a:t>1900’s</a:t>
            </a:r>
            <a:r>
              <a:rPr lang="en" dirty="0">
                <a:latin typeface="Muli" pitchFamily="2" charset="77"/>
              </a:rPr>
              <a:t> - Mechanization of sugar beet and cane cultivation and advancements in science and technology to improve yield</a:t>
            </a:r>
            <a:endParaRPr dirty="0">
              <a:latin typeface="Muli" pitchFamily="2" charset="77"/>
            </a:endParaRPr>
          </a:p>
          <a:p>
            <a:pPr marL="457200" lvl="0" indent="-342900" algn="l" rtl="0">
              <a:lnSpc>
                <a:spcPct val="150000"/>
              </a:lnSpc>
              <a:spcBef>
                <a:spcPts val="0"/>
              </a:spcBef>
              <a:spcAft>
                <a:spcPts val="0"/>
              </a:spcAft>
              <a:buSzPts val="1800"/>
              <a:buChar char="●"/>
            </a:pPr>
            <a:r>
              <a:rPr lang="en" b="1">
                <a:solidFill>
                  <a:schemeClr val="accent4"/>
                </a:solidFill>
                <a:latin typeface="Muli" pitchFamily="2" charset="77"/>
              </a:rPr>
              <a:t>Present Day</a:t>
            </a:r>
            <a:r>
              <a:rPr lang="en" b="1">
                <a:solidFill>
                  <a:schemeClr val="accent6"/>
                </a:solidFill>
                <a:latin typeface="Muli" pitchFamily="2" charset="77"/>
              </a:rPr>
              <a:t> </a:t>
            </a:r>
            <a:r>
              <a:rPr lang="en" dirty="0">
                <a:latin typeface="Muli" pitchFamily="2" charset="77"/>
              </a:rPr>
              <a:t>– Sugar is grown </a:t>
            </a:r>
            <a:r>
              <a:rPr lang="en">
                <a:latin typeface="Muli" pitchFamily="2" charset="77"/>
              </a:rPr>
              <a:t>in 14 states across the U.S.</a:t>
            </a:r>
            <a:endParaRPr dirty="0">
              <a:latin typeface="Muli" pitchFamily="2" charset="77"/>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20"/>
          <p:cNvSpPr txBox="1">
            <a:spLocks noGrp="1"/>
          </p:cNvSpPr>
          <p:nvPr>
            <p:ph type="title"/>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200" b="1" dirty="0"/>
              <a:t>Sugar’s Role in the Diet</a:t>
            </a:r>
            <a:endParaRPr sz="3200" b="1" dirty="0"/>
          </a:p>
        </p:txBody>
      </p:sp>
      <p:sp>
        <p:nvSpPr>
          <p:cNvPr id="109" name="Google Shape;109;p20"/>
          <p:cNvSpPr txBox="1">
            <a:spLocks noGrp="1"/>
          </p:cNvSpPr>
          <p:nvPr>
            <p:ph type="body" idx="1"/>
          </p:nvPr>
        </p:nvSpPr>
        <p:spPr>
          <a:xfrm>
            <a:off x="311700" y="1171600"/>
            <a:ext cx="4730679" cy="3971900"/>
          </a:xfrm>
          <a:prstGeom prst="rect">
            <a:avLst/>
          </a:prstGeom>
        </p:spPr>
        <p:txBody>
          <a:bodyPr spcFirstLastPara="1" wrap="square" lIns="91425" tIns="91425" rIns="91425" bIns="91425" anchor="t" anchorCtr="0">
            <a:normAutofit fontScale="92500" lnSpcReduction="20000"/>
          </a:bodyPr>
          <a:lstStyle/>
          <a:p>
            <a:pPr marL="457200" lvl="0" indent="-342900" algn="l" rtl="0">
              <a:lnSpc>
                <a:spcPct val="120000"/>
              </a:lnSpc>
              <a:spcAft>
                <a:spcPts val="600"/>
              </a:spcAft>
              <a:buSzPts val="1800"/>
              <a:buChar char="●"/>
            </a:pPr>
            <a:r>
              <a:rPr lang="en" dirty="0">
                <a:latin typeface="Muli" pitchFamily="2" charset="77"/>
              </a:rPr>
              <a:t>Provides energy</a:t>
            </a:r>
            <a:endParaRPr dirty="0">
              <a:latin typeface="Muli" pitchFamily="2" charset="77"/>
            </a:endParaRPr>
          </a:p>
          <a:p>
            <a:pPr marL="914400" lvl="1" indent="-317500" algn="l" rtl="0">
              <a:lnSpc>
                <a:spcPct val="120000"/>
              </a:lnSpc>
              <a:spcAft>
                <a:spcPts val="600"/>
              </a:spcAft>
              <a:buSzPts val="1400"/>
              <a:buChar char="○"/>
            </a:pPr>
            <a:r>
              <a:rPr lang="en" dirty="0">
                <a:latin typeface="Muli" pitchFamily="2" charset="77"/>
              </a:rPr>
              <a:t>15 calories per teaspoon</a:t>
            </a:r>
            <a:endParaRPr dirty="0">
              <a:latin typeface="Muli" pitchFamily="2" charset="77"/>
            </a:endParaRPr>
          </a:p>
          <a:p>
            <a:pPr marL="914400" lvl="1" indent="-317500" algn="l" rtl="0">
              <a:lnSpc>
                <a:spcPct val="120000"/>
              </a:lnSpc>
              <a:spcAft>
                <a:spcPts val="600"/>
              </a:spcAft>
              <a:buSzPts val="1400"/>
              <a:buChar char="○"/>
            </a:pPr>
            <a:r>
              <a:rPr lang="en" dirty="0">
                <a:latin typeface="Muli" pitchFamily="2" charset="77"/>
              </a:rPr>
              <a:t>Carbohydrates are the preferred energy source for the body because glucose is the fuel your brain, organs and muscles need to engage in everyday activities</a:t>
            </a:r>
            <a:endParaRPr dirty="0">
              <a:latin typeface="Muli" pitchFamily="2" charset="77"/>
            </a:endParaRPr>
          </a:p>
          <a:p>
            <a:pPr marL="457200" lvl="0" indent="-342900" algn="l" rtl="0">
              <a:lnSpc>
                <a:spcPct val="120000"/>
              </a:lnSpc>
              <a:spcAft>
                <a:spcPts val="600"/>
              </a:spcAft>
              <a:buSzPts val="1800"/>
              <a:buChar char="●"/>
            </a:pPr>
            <a:r>
              <a:rPr lang="en" dirty="0">
                <a:latin typeface="Muli" pitchFamily="2" charset="77"/>
              </a:rPr>
              <a:t>Dietary Guidelines for Americans say up to 10% of total calories can come from added sugars</a:t>
            </a:r>
            <a:endParaRPr dirty="0">
              <a:latin typeface="Muli" pitchFamily="2" charset="77"/>
            </a:endParaRPr>
          </a:p>
          <a:p>
            <a:pPr marL="457200" lvl="0" indent="-342900" algn="l" rtl="0">
              <a:lnSpc>
                <a:spcPct val="120000"/>
              </a:lnSpc>
              <a:spcAft>
                <a:spcPts val="600"/>
              </a:spcAft>
              <a:buSzPts val="1800"/>
              <a:buChar char="●"/>
            </a:pPr>
            <a:r>
              <a:rPr lang="en" dirty="0">
                <a:latin typeface="Muli" pitchFamily="2" charset="77"/>
              </a:rPr>
              <a:t>Added to nutritious foods to make them more enjoyable to eat</a:t>
            </a:r>
            <a:endParaRPr dirty="0">
              <a:latin typeface="Muli" pitchFamily="2" charset="77"/>
            </a:endParaRPr>
          </a:p>
          <a:p>
            <a:pPr marL="457200" lvl="0" indent="-342900" algn="l" rtl="0">
              <a:lnSpc>
                <a:spcPct val="120000"/>
              </a:lnSpc>
              <a:spcAft>
                <a:spcPts val="600"/>
              </a:spcAft>
              <a:buSzPts val="1800"/>
              <a:buChar char="●"/>
            </a:pPr>
            <a:r>
              <a:rPr lang="en" dirty="0">
                <a:latin typeface="Muli" pitchFamily="2" charset="77"/>
              </a:rPr>
              <a:t>An ingredient that serves many functions in foods beyond sweetness</a:t>
            </a:r>
            <a:endParaRPr dirty="0">
              <a:latin typeface="Muli" pitchFamily="2" charset="77"/>
            </a:endParaRPr>
          </a:p>
        </p:txBody>
      </p:sp>
      <p:pic>
        <p:nvPicPr>
          <p:cNvPr id="7" name="Picture 6" descr="A picture containing table, food, cup, coffee&#10;&#10;Description automatically generated">
            <a:extLst>
              <a:ext uri="{FF2B5EF4-FFF2-40B4-BE49-F238E27FC236}">
                <a16:creationId xmlns:a16="http://schemas.microsoft.com/office/drawing/2014/main" id="{8503C5FB-334C-128E-C82D-4693FF44191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73260" y="2404873"/>
            <a:ext cx="3787056" cy="2523743"/>
          </a:xfrm>
          <a:prstGeom prst="rect">
            <a:avLst/>
          </a:prstGeom>
        </p:spPr>
      </p:pic>
      <p:pic>
        <p:nvPicPr>
          <p:cNvPr id="9" name="Picture 8" descr="A person drinking from a cup&#10;&#10;Description automatically generated with low confidence">
            <a:extLst>
              <a:ext uri="{FF2B5EF4-FFF2-40B4-BE49-F238E27FC236}">
                <a16:creationId xmlns:a16="http://schemas.microsoft.com/office/drawing/2014/main" id="{23619056-48A6-17EB-7AD9-01108820ADE0}"/>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173260" y="132588"/>
            <a:ext cx="3789230" cy="2171292"/>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21"/>
          <p:cNvSpPr txBox="1">
            <a:spLocks noGrp="1"/>
          </p:cNvSpPr>
          <p:nvPr>
            <p:ph type="title"/>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200" b="1" dirty="0"/>
              <a:t>Functions Real Sugar Serves in Recipes</a:t>
            </a:r>
            <a:endParaRPr sz="3200" b="1" dirty="0"/>
          </a:p>
        </p:txBody>
      </p:sp>
      <p:sp>
        <p:nvSpPr>
          <p:cNvPr id="116" name="Google Shape;116;p21"/>
          <p:cNvSpPr txBox="1">
            <a:spLocks noGrp="1"/>
          </p:cNvSpPr>
          <p:nvPr>
            <p:ph type="body" idx="1"/>
          </p:nvPr>
        </p:nvSpPr>
        <p:spPr>
          <a:xfrm>
            <a:off x="201973" y="1180744"/>
            <a:ext cx="4260300" cy="2614016"/>
          </a:xfrm>
          <a:prstGeom prst="rect">
            <a:avLst/>
          </a:prstGeom>
        </p:spPr>
        <p:txBody>
          <a:bodyPr spcFirstLastPara="1" wrap="square" lIns="91425" tIns="91425" rIns="91425" bIns="91425" anchor="t" anchorCtr="0">
            <a:normAutofit lnSpcReduction="10000"/>
          </a:bodyPr>
          <a:lstStyle/>
          <a:p>
            <a:pPr marL="114300" lvl="0" indent="0" algn="l" rtl="0">
              <a:spcBef>
                <a:spcPts val="0"/>
              </a:spcBef>
              <a:spcAft>
                <a:spcPts val="0"/>
              </a:spcAft>
              <a:buSzPts val="1800"/>
              <a:buNone/>
            </a:pPr>
            <a:r>
              <a:rPr lang="en" dirty="0">
                <a:latin typeface="Muli" pitchFamily="2" charset="77"/>
              </a:rPr>
              <a:t>Whether it from sugar cane or sugar beet, real sugar contributes to the following in recipes:</a:t>
            </a:r>
            <a:endParaRPr lang="en-US" dirty="0">
              <a:latin typeface="Muli" pitchFamily="2" charset="77"/>
            </a:endParaRPr>
          </a:p>
          <a:p>
            <a:pPr marL="914400" lvl="1" indent="-317500" algn="l" rtl="0">
              <a:lnSpc>
                <a:spcPct val="150000"/>
              </a:lnSpc>
              <a:spcBef>
                <a:spcPts val="0"/>
              </a:spcBef>
              <a:spcAft>
                <a:spcPts val="0"/>
              </a:spcAft>
              <a:buSzPts val="1400"/>
              <a:buChar char="○"/>
            </a:pPr>
            <a:r>
              <a:rPr lang="en" dirty="0">
                <a:latin typeface="Muli" pitchFamily="2" charset="77"/>
              </a:rPr>
              <a:t>Browning</a:t>
            </a:r>
            <a:endParaRPr dirty="0">
              <a:latin typeface="Muli" pitchFamily="2" charset="77"/>
            </a:endParaRPr>
          </a:p>
          <a:p>
            <a:pPr marL="914400" lvl="1" indent="-317500" algn="l" rtl="0">
              <a:lnSpc>
                <a:spcPct val="150000"/>
              </a:lnSpc>
              <a:spcBef>
                <a:spcPts val="0"/>
              </a:spcBef>
              <a:spcAft>
                <a:spcPts val="0"/>
              </a:spcAft>
              <a:buSzPts val="1400"/>
              <a:buChar char="○"/>
            </a:pPr>
            <a:r>
              <a:rPr lang="en" dirty="0">
                <a:latin typeface="Muli" pitchFamily="2" charset="77"/>
              </a:rPr>
              <a:t>Sweet Flavor</a:t>
            </a:r>
            <a:endParaRPr dirty="0">
              <a:latin typeface="Muli" pitchFamily="2" charset="77"/>
            </a:endParaRPr>
          </a:p>
          <a:p>
            <a:pPr marL="914400" lvl="1" indent="-317500" algn="l" rtl="0">
              <a:lnSpc>
                <a:spcPct val="150000"/>
              </a:lnSpc>
              <a:spcBef>
                <a:spcPts val="0"/>
              </a:spcBef>
              <a:spcAft>
                <a:spcPts val="0"/>
              </a:spcAft>
              <a:buSzPts val="1400"/>
              <a:buChar char="○"/>
            </a:pPr>
            <a:r>
              <a:rPr lang="en" dirty="0">
                <a:latin typeface="Muli" pitchFamily="2" charset="77"/>
              </a:rPr>
              <a:t>Texture</a:t>
            </a:r>
            <a:endParaRPr dirty="0">
              <a:latin typeface="Muli" pitchFamily="2" charset="77"/>
            </a:endParaRPr>
          </a:p>
          <a:p>
            <a:pPr marL="914400" lvl="1" indent="-317500" algn="l" rtl="0">
              <a:lnSpc>
                <a:spcPct val="150000"/>
              </a:lnSpc>
              <a:spcBef>
                <a:spcPts val="0"/>
              </a:spcBef>
              <a:spcAft>
                <a:spcPts val="0"/>
              </a:spcAft>
              <a:buSzPts val="1400"/>
              <a:buChar char="○"/>
            </a:pPr>
            <a:r>
              <a:rPr lang="en" dirty="0">
                <a:latin typeface="Muli" pitchFamily="2" charset="77"/>
              </a:rPr>
              <a:t>Moisture Retention</a:t>
            </a:r>
            <a:endParaRPr dirty="0">
              <a:latin typeface="Muli" pitchFamily="2" charset="77"/>
            </a:endParaRPr>
          </a:p>
          <a:p>
            <a:pPr marL="914400" lvl="1" indent="-317500" algn="l" rtl="0">
              <a:lnSpc>
                <a:spcPct val="150000"/>
              </a:lnSpc>
              <a:spcBef>
                <a:spcPts val="0"/>
              </a:spcBef>
              <a:spcAft>
                <a:spcPts val="0"/>
              </a:spcAft>
              <a:buSzPts val="1400"/>
              <a:buChar char="○"/>
            </a:pPr>
            <a:r>
              <a:rPr lang="en" dirty="0">
                <a:latin typeface="Muli" pitchFamily="2" charset="77"/>
              </a:rPr>
              <a:t>Fermentation of Yeasts</a:t>
            </a:r>
            <a:endParaRPr dirty="0">
              <a:latin typeface="Muli" pitchFamily="2" charset="77"/>
            </a:endParaRPr>
          </a:p>
        </p:txBody>
      </p:sp>
      <p:pic>
        <p:nvPicPr>
          <p:cNvPr id="3" name="Picture 2" descr="A picture containing person, indoor&#10;&#10;Description automatically generated">
            <a:extLst>
              <a:ext uri="{FF2B5EF4-FFF2-40B4-BE49-F238E27FC236}">
                <a16:creationId xmlns:a16="http://schemas.microsoft.com/office/drawing/2014/main" id="{C837306C-12D9-BB03-E771-698A0E10BB3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681728" y="1299616"/>
            <a:ext cx="4260300" cy="2840200"/>
          </a:xfrm>
          <a:prstGeom prst="rect">
            <a:avLst/>
          </a:prstGeom>
        </p:spPr>
      </p:pic>
    </p:spTree>
  </p:cSld>
  <p:clrMapOvr>
    <a:masterClrMapping/>
  </p:clrMapOvr>
</p:sld>
</file>

<file path=ppt/theme/theme1.xml><?xml version="1.0" encoding="utf-8"?>
<a:theme xmlns:a="http://schemas.openxmlformats.org/drawingml/2006/main" name="Green_Real Sugar Seal">
  <a:themeElements>
    <a:clrScheme name="Custom 2">
      <a:dk1>
        <a:srgbClr val="797979"/>
      </a:dk1>
      <a:lt1>
        <a:srgbClr val="FFFFFF"/>
      </a:lt1>
      <a:dk2>
        <a:srgbClr val="000000"/>
      </a:dk2>
      <a:lt2>
        <a:srgbClr val="E7E6E6"/>
      </a:lt2>
      <a:accent1>
        <a:srgbClr val="B4B3B2"/>
      </a:accent1>
      <a:accent2>
        <a:srgbClr val="406151"/>
      </a:accent2>
      <a:accent3>
        <a:srgbClr val="79B542"/>
      </a:accent3>
      <a:accent4>
        <a:srgbClr val="E1C12D"/>
      </a:accent4>
      <a:accent5>
        <a:srgbClr val="88CCCA"/>
      </a:accent5>
      <a:accent6>
        <a:srgbClr val="E2666E"/>
      </a:accent6>
      <a:hlink>
        <a:srgbClr val="385393"/>
      </a:hlink>
      <a:folHlink>
        <a:srgbClr val="422A20"/>
      </a:folHlink>
    </a:clrScheme>
    <a:fontScheme name="Tw Cen MT-Rockwell">
      <a:majorFont>
        <a:latin typeface="Tw Cen MT" panose="020B0602020104020603"/>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9" id="{A509D398-AC75-4B27-99AE-2B7AC6519B4C}" vid="{6E5A82F0-671B-473A-B858-B446BFFA741A}"/>
    </a:ext>
  </a:extLst>
</a:theme>
</file>

<file path=ppt/theme/theme2.xml><?xml version="1.0" encoding="utf-8"?>
<a:theme xmlns:a="http://schemas.openxmlformats.org/drawingml/2006/main" name="Large Sugar Association Logo">
  <a:themeElements>
    <a:clrScheme name="Custom 2">
      <a:dk1>
        <a:srgbClr val="797979"/>
      </a:dk1>
      <a:lt1>
        <a:srgbClr val="FFFFFF"/>
      </a:lt1>
      <a:dk2>
        <a:srgbClr val="000000"/>
      </a:dk2>
      <a:lt2>
        <a:srgbClr val="E7E6E6"/>
      </a:lt2>
      <a:accent1>
        <a:srgbClr val="B4B3B2"/>
      </a:accent1>
      <a:accent2>
        <a:srgbClr val="406151"/>
      </a:accent2>
      <a:accent3>
        <a:srgbClr val="79B542"/>
      </a:accent3>
      <a:accent4>
        <a:srgbClr val="E1C12D"/>
      </a:accent4>
      <a:accent5>
        <a:srgbClr val="88CCCA"/>
      </a:accent5>
      <a:accent6>
        <a:srgbClr val="E2666E"/>
      </a:accent6>
      <a:hlink>
        <a:srgbClr val="385393"/>
      </a:hlink>
      <a:folHlink>
        <a:srgbClr val="422A20"/>
      </a:folHlink>
    </a:clrScheme>
    <a:fontScheme name="Tw Cen MT-Rockwell">
      <a:majorFont>
        <a:latin typeface="Tw Cen MT" panose="020B0602020104020603"/>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9" id="{A509D398-AC75-4B27-99AE-2B7AC6519B4C}" vid="{341E350F-2E9C-4A24-867F-0A930F04D467}"/>
    </a:ext>
  </a:ext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1f256261-6b30-4b92-8d58-2ba1a13cdcfe" xsi:nil="true"/>
    <lcf76f155ced4ddcb4097134ff3c332f xmlns="0889b5f2-e5a3-4f0b-871f-3182839ea952">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847C5A3742658479614C32DC9B83852" ma:contentTypeVersion="17" ma:contentTypeDescription="Create a new document." ma:contentTypeScope="" ma:versionID="106185634cc063d3a4fa34e587d044ea">
  <xsd:schema xmlns:xsd="http://www.w3.org/2001/XMLSchema" xmlns:xs="http://www.w3.org/2001/XMLSchema" xmlns:p="http://schemas.microsoft.com/office/2006/metadata/properties" xmlns:ns2="1f256261-6b30-4b92-8d58-2ba1a13cdcfe" xmlns:ns3="0889b5f2-e5a3-4f0b-871f-3182839ea952" targetNamespace="http://schemas.microsoft.com/office/2006/metadata/properties" ma:root="true" ma:fieldsID="98e73748f17aaa81631dce7ae814b4ef" ns2:_="" ns3:_="">
    <xsd:import namespace="1f256261-6b30-4b92-8d58-2ba1a13cdcfe"/>
    <xsd:import namespace="0889b5f2-e5a3-4f0b-871f-3182839ea952"/>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DateTaken" minOccurs="0"/>
                <xsd:element ref="ns3:MediaServiceLocation" minOccurs="0"/>
                <xsd:element ref="ns3:MediaServiceOCR" minOccurs="0"/>
                <xsd:element ref="ns3:MediaServiceEventHashCode" minOccurs="0"/>
                <xsd:element ref="ns3:MediaServiceGenerationTime" minOccurs="0"/>
                <xsd:element ref="ns3:MediaServiceAutoKeyPoints" minOccurs="0"/>
                <xsd:element ref="ns3:MediaServiceKeyPoints" minOccurs="0"/>
                <xsd:element ref="ns3:MediaLengthInSeconds" minOccurs="0"/>
                <xsd:element ref="ns3:lcf76f155ced4ddcb4097134ff3c332f" minOccurs="0"/>
                <xsd:element ref="ns2:TaxCatchAll"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f256261-6b30-4b92-8d58-2ba1a13cdcfe"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TaxCatchAll" ma:index="23" nillable="true" ma:displayName="Taxonomy Catch All Column" ma:hidden="true" ma:list="{5b250ef4-b632-4394-b267-635ebce6d977}" ma:internalName="TaxCatchAll" ma:showField="CatchAllData" ma:web="1f256261-6b30-4b92-8d58-2ba1a13cdcfe">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0889b5f2-e5a3-4f0b-871f-3182839ea952"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Location" ma:index="14" nillable="true" ma:displayName="MediaServiceLocation" ma:description="" ma:internalName="MediaServiceLocation"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89c3b0db-080a-46f5-bace-96b06ed8cacc"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F3B7DA4-69F1-4BA6-8CCD-DF270F170609}">
  <ds:schemaRefs>
    <ds:schemaRef ds:uri="http://schemas.microsoft.com/office/2006/metadata/properties"/>
    <ds:schemaRef ds:uri="http://schemas.microsoft.com/office/infopath/2007/PartnerControls"/>
    <ds:schemaRef ds:uri="1f256261-6b30-4b92-8d58-2ba1a13cdcfe"/>
    <ds:schemaRef ds:uri="0889b5f2-e5a3-4f0b-871f-3182839ea952"/>
  </ds:schemaRefs>
</ds:datastoreItem>
</file>

<file path=customXml/itemProps2.xml><?xml version="1.0" encoding="utf-8"?>
<ds:datastoreItem xmlns:ds="http://schemas.openxmlformats.org/officeDocument/2006/customXml" ds:itemID="{3EF136E8-8949-45FB-837C-4CE64B997771}">
  <ds:schemaRefs>
    <ds:schemaRef ds:uri="http://schemas.microsoft.com/sharepoint/v3/contenttype/forms"/>
  </ds:schemaRefs>
</ds:datastoreItem>
</file>

<file path=customXml/itemProps3.xml><?xml version="1.0" encoding="utf-8"?>
<ds:datastoreItem xmlns:ds="http://schemas.openxmlformats.org/officeDocument/2006/customXml" ds:itemID="{893DA68D-1D1B-4482-8A0D-168061CF902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f256261-6b30-4b92-8d58-2ba1a13cdcfe"/>
    <ds:schemaRef ds:uri="0889b5f2-e5a3-4f0b-871f-3182839ea95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195</TotalTime>
  <Words>558</Words>
  <Application>Microsoft Office PowerPoint</Application>
  <PresentationFormat>On-screen Show (16:9)</PresentationFormat>
  <Paragraphs>73</Paragraphs>
  <Slides>11</Slides>
  <Notes>11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11</vt:i4>
      </vt:variant>
    </vt:vector>
  </HeadingPairs>
  <TitlesOfParts>
    <vt:vector size="17" baseType="lpstr">
      <vt:lpstr>Gill Sans</vt:lpstr>
      <vt:lpstr>Rockwell</vt:lpstr>
      <vt:lpstr>Muli</vt:lpstr>
      <vt:lpstr>Arial</vt:lpstr>
      <vt:lpstr>Green_Real Sugar Seal</vt:lpstr>
      <vt:lpstr>Large Sugar Association Logo</vt:lpstr>
      <vt:lpstr>Sugar </vt:lpstr>
      <vt:lpstr>Today’s Objectives</vt:lpstr>
      <vt:lpstr>What is sugar?</vt:lpstr>
      <vt:lpstr>Where does sugar come from?</vt:lpstr>
      <vt:lpstr>Sugar Beets</vt:lpstr>
      <vt:lpstr>Sugar Cane</vt:lpstr>
      <vt:lpstr>Not a New Ingredient</vt:lpstr>
      <vt:lpstr>Sugar’s Role in the Diet</vt:lpstr>
      <vt:lpstr>Functions Real Sugar Serves in Recipes</vt:lpstr>
      <vt:lpstr>Types of Sugar</vt:lpstr>
      <vt:lpstr>Assignment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Sugar</dc:title>
  <dc:creator>mscott</dc:creator>
  <cp:lastModifiedBy>Maria Scott</cp:lastModifiedBy>
  <cp:revision>12</cp:revision>
  <dcterms:modified xsi:type="dcterms:W3CDTF">2023-09-05T18:16:40Z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0x0101006847C5A3742658479614C32DC9B83852</vt:lpwstr>
  </property>
  <property fmtid="{D5CDD505-2E9C-101B-9397-08002B2CF9AE}" pid="3" name="MediaServiceImageTags">
    <vt:lpwstr/>
  </property>
</Properties>
</file>